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688" y="-49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F03F-B9D7-4A7D-8324-05486E43A54D}" type="datetimeFigureOut">
              <a:rPr lang="ru-RU" smtClean="0"/>
              <a:t>09.08.2014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A4AD-E177-4216-9797-F60AD4564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2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F03F-B9D7-4A7D-8324-05486E43A54D}" type="datetimeFigureOut">
              <a:rPr lang="ru-RU" smtClean="0"/>
              <a:t>09.08.2014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A4AD-E177-4216-9797-F60AD4564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51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F03F-B9D7-4A7D-8324-05486E43A54D}" type="datetimeFigureOut">
              <a:rPr lang="ru-RU" smtClean="0"/>
              <a:t>09.08.2014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A4AD-E177-4216-9797-F60AD4564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18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F03F-B9D7-4A7D-8324-05486E43A54D}" type="datetimeFigureOut">
              <a:rPr lang="ru-RU" smtClean="0"/>
              <a:t>09.08.2014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A4AD-E177-4216-9797-F60AD4564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F03F-B9D7-4A7D-8324-05486E43A54D}" type="datetimeFigureOut">
              <a:rPr lang="ru-RU" smtClean="0"/>
              <a:t>09.08.2014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A4AD-E177-4216-9797-F60AD4564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75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F03F-B9D7-4A7D-8324-05486E43A54D}" type="datetimeFigureOut">
              <a:rPr lang="ru-RU" smtClean="0"/>
              <a:t>09.08.2014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A4AD-E177-4216-9797-F60AD4564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29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F03F-B9D7-4A7D-8324-05486E43A54D}" type="datetimeFigureOut">
              <a:rPr lang="ru-RU" smtClean="0"/>
              <a:t>09.08.2014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A4AD-E177-4216-9797-F60AD4564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0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F03F-B9D7-4A7D-8324-05486E43A54D}" type="datetimeFigureOut">
              <a:rPr lang="ru-RU" smtClean="0"/>
              <a:t>09.08.2014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A4AD-E177-4216-9797-F60AD4564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55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F03F-B9D7-4A7D-8324-05486E43A54D}" type="datetimeFigureOut">
              <a:rPr lang="ru-RU" smtClean="0"/>
              <a:t>09.08.2014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A4AD-E177-4216-9797-F60AD4564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4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F03F-B9D7-4A7D-8324-05486E43A54D}" type="datetimeFigureOut">
              <a:rPr lang="ru-RU" smtClean="0"/>
              <a:t>09.08.2014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A4AD-E177-4216-9797-F60AD4564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767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F03F-B9D7-4A7D-8324-05486E43A54D}" type="datetimeFigureOut">
              <a:rPr lang="ru-RU" smtClean="0"/>
              <a:t>09.08.2014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A4AD-E177-4216-9797-F60AD4564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0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0F03F-B9D7-4A7D-8324-05486E43A54D}" type="datetimeFigureOut">
              <a:rPr lang="ru-RU" smtClean="0"/>
              <a:t>09.08.2014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BA4AD-E177-4216-9797-F60AD4564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87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899592"/>
            <a:ext cx="5829300" cy="3901009"/>
          </a:xfrm>
        </p:spPr>
        <p:txBody>
          <a:bodyPr>
            <a:prstTxWarp prst="textPlain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ПРИМЕНЕНИЕ ИНТЕГРАЛЬНОЙ ТЕХНОЛОГИИ ПРИ ИЗУЧЕНИИ АЛГЕБРАИЧЕСКИХ УРАВНЕНИЙ.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6372200"/>
            <a:ext cx="4800600" cy="114620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Материал к урокам в 8 – 11 классах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7167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5983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Эйсерт\Desktop\9.jpe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3097" y="251520"/>
            <a:ext cx="5991726" cy="872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007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454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Эйсерт\Desktop\10.jpe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0648" y="-112694"/>
            <a:ext cx="6184232" cy="924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288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454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Эйсерт\Desktop\11.jpe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832" y="-25878"/>
            <a:ext cx="6728745" cy="873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995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78782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Эйсерт\Desktop\Рисунок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664" y="72340"/>
            <a:ext cx="6120680" cy="904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77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5262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Эйсерт\Desktop\Рисунок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334898" cy="871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14500" y="4248835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Kurt Nilsen, </a:t>
            </a:r>
            <a:r>
              <a:rPr lang="en-US" dirty="0" err="1"/>
              <a:t>Espen</a:t>
            </a:r>
            <a:r>
              <a:rPr lang="en-US" dirty="0"/>
              <a:t> Lind, Alejandro Fuentes, </a:t>
            </a:r>
            <a:r>
              <a:rPr lang="en-US" dirty="0" err="1"/>
              <a:t>Askil</a:t>
            </a:r>
            <a:r>
              <a:rPr lang="en-US" dirty="0"/>
              <a:t> Holm</a:t>
            </a:r>
          </a:p>
        </p:txBody>
      </p:sp>
    </p:spTree>
    <p:extLst>
      <p:ext uri="{BB962C8B-B14F-4D97-AF65-F5344CB8AC3E}">
        <p14:creationId xmlns:p14="http://schemas.microsoft.com/office/powerpoint/2010/main" val="3736514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3822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йсерт\Desktop\Рисунок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8640" y="0"/>
            <a:ext cx="6335710" cy="912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107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5262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Эйсерт\Desktop\3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672" y="275401"/>
            <a:ext cx="5976664" cy="886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410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5262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Эйсерт\Desktop\4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2656" y="362982"/>
            <a:ext cx="6525344" cy="878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017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5262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Эйсерт\Desktop\6.jpe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820" y="207400"/>
            <a:ext cx="6140516" cy="893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262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5262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Эйсерт\Desktop\7.jpe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8202" y="1452"/>
            <a:ext cx="6173955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851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5262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Эйсерт\Desktop\8.jpe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688" y="251520"/>
            <a:ext cx="6073371" cy="870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743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27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ПРИМЕНЕНИЕ ИНТЕГРАЛЬНОЙ ТЕХНОЛОГИИ ПРИ ИЗУЧЕНИИ АЛГЕБРАИЧЕСКИХ УРАВНЕНИЙ.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ИНТЕГРАЛЬНОЙ ТЕХНОЛОГИИ ПРИ ИЗУЧЕНИИ АЛГЕБРАИЧЕСКИХ УРАВНЕНИЙ.</dc:title>
  <dc:creator>Эйсерт</dc:creator>
  <cp:lastModifiedBy>Эйсерт</cp:lastModifiedBy>
  <cp:revision>8</cp:revision>
  <dcterms:created xsi:type="dcterms:W3CDTF">2014-08-09T14:54:25Z</dcterms:created>
  <dcterms:modified xsi:type="dcterms:W3CDTF">2014-08-09T17:31:35Z</dcterms:modified>
</cp:coreProperties>
</file>