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76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8532441" cy="3744415"/>
          </a:xfrm>
        </p:spPr>
        <p:txBody>
          <a:bodyPr/>
          <a:lstStyle/>
          <a:p>
            <a:r>
              <a:rPr lang="ru-RU" dirty="0" smtClean="0"/>
              <a:t>Присоединение Крыма при Екатерине</a:t>
            </a:r>
            <a:r>
              <a:rPr lang="en-US" dirty="0"/>
              <a:t> II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595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4860032" cy="5517232"/>
          </a:xfrm>
        </p:spPr>
        <p:txBody>
          <a:bodyPr>
            <a:normAutofit/>
          </a:bodyPr>
          <a:lstStyle/>
          <a:p>
            <a:r>
              <a:rPr lang="ru-RU" dirty="0"/>
              <a:t>Несмотря на численное превосходство турецкого флота, Черноморский флот под командованием адмирала Ф. Ф. Ушакова нанёс ему крупные поражения в сражениях у </a:t>
            </a:r>
            <a:r>
              <a:rPr lang="ru-RU" dirty="0" err="1"/>
              <a:t>Фидониси</a:t>
            </a:r>
            <a:r>
              <a:rPr lang="ru-RU" dirty="0"/>
              <a:t> (1788), в Керченском морском сражении 1790, у </a:t>
            </a:r>
            <a:r>
              <a:rPr lang="ru-RU" dirty="0" err="1"/>
              <a:t>Тендры</a:t>
            </a:r>
            <a:r>
              <a:rPr lang="ru-RU" dirty="0"/>
              <a:t> (1790) и у мыса </a:t>
            </a:r>
            <a:r>
              <a:rPr lang="ru-RU" dirty="0" err="1"/>
              <a:t>Калиакрия</a:t>
            </a:r>
            <a:r>
              <a:rPr lang="ru-RU" dirty="0"/>
              <a:t> (1791).</a:t>
            </a:r>
          </a:p>
        </p:txBody>
      </p:sp>
      <p:pic>
        <p:nvPicPr>
          <p:cNvPr id="8194" name="Picture 2" descr="C:\Users\ДоМ\Desktop\загруженное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924" y="225700"/>
            <a:ext cx="366564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11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1791 г. в Яссах был заключён мирный договор. По </a:t>
            </a:r>
            <a:r>
              <a:rPr lang="ru-RU" dirty="0" err="1"/>
              <a:t>Ясскому</a:t>
            </a:r>
            <a:r>
              <a:rPr lang="ru-RU" dirty="0"/>
              <a:t> мирному договору: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Османская империя признавала Крым владением России;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в состав России вошли территории между реками Буг и Днестр, а также Тамань и Кубань;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Турция признавала российское покровительство Грузии, установленное Георгиевским трактатом 1783 г. </a:t>
            </a:r>
          </a:p>
        </p:txBody>
      </p:sp>
    </p:spTree>
    <p:extLst>
      <p:ext uri="{BB962C8B-B14F-4D97-AF65-F5344CB8AC3E}">
        <p14:creationId xmlns:p14="http://schemas.microsoft.com/office/powerpoint/2010/main" val="101779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ДоМ\Desktop\1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5345459" cy="478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55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423848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Внешняя политика Екатерины </a:t>
            </a:r>
            <a:r>
              <a:rPr lang="en-US" dirty="0"/>
              <a:t>II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4608512" cy="453920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Внешняя политика Екатерины II была достаточно успешной. Благодаря успехам императрицы в этой области Россия приобрела небывалый авторитет в Европе.</a:t>
            </a:r>
          </a:p>
        </p:txBody>
      </p:sp>
      <p:pic>
        <p:nvPicPr>
          <p:cNvPr id="1026" name="Picture 2" descr="C:\Users\ДоМ\Desktop\250px-Ekaterina17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28800"/>
            <a:ext cx="309634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21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Освоение </a:t>
            </a:r>
            <a:r>
              <a:rPr lang="ru-RU" dirty="0" smtClean="0"/>
              <a:t>Новороссии</a:t>
            </a:r>
            <a:r>
              <a:rPr lang="ru-RU" dirty="0" smtClean="0"/>
              <a:t> и Крыма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67944" y="1484784"/>
            <a:ext cx="5076056" cy="5544616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19</a:t>
            </a:r>
            <a:r>
              <a:rPr lang="ru-RU" dirty="0"/>
              <a:t> апреля 1783 г. императрицей Екатериной Великой был подписан Манифест о присоединении к Российской державе Крымского полуострова и образовании Таврической области под управлением князя Г. А. </a:t>
            </a:r>
            <a:r>
              <a:rPr lang="ru-RU" dirty="0" smtClean="0"/>
              <a:t>Потёмкина. </a:t>
            </a:r>
            <a:endParaRPr lang="ru-RU" dirty="0"/>
          </a:p>
        </p:txBody>
      </p:sp>
      <p:pic>
        <p:nvPicPr>
          <p:cNvPr id="2051" name="Picture 3" descr="C:\Users\ДоМ\Desktop\Manifest_20Ekaterini_20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92" y="1556792"/>
            <a:ext cx="370790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0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658544" cy="1219200"/>
          </a:xfrm>
        </p:spPr>
        <p:txBody>
          <a:bodyPr/>
          <a:lstStyle/>
          <a:p>
            <a:r>
              <a:rPr lang="ru-RU" dirty="0" smtClean="0"/>
              <a:t>Князь Потёмкин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716016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Самый влиятельный в России человек своего времени. Выдающийся организатор и хозяйственник, основатель черноморского военного и торгового флота, а также городов  Херсон, Севастополь, Николаев и др. Заставил Екатерину II присоединить к России Крым.</a:t>
            </a:r>
          </a:p>
        </p:txBody>
      </p:sp>
      <p:pic>
        <p:nvPicPr>
          <p:cNvPr id="3074" name="Picture 2" descr="C:\Users\ДоМ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6792"/>
            <a:ext cx="36004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10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войны: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Причиной этой войны стало то, что Турция не желала мириться с потерей безраздельного господства на Черном море. Готовилась к войне и Россия, не считавшая окончательными условия </a:t>
            </a:r>
            <a:r>
              <a:rPr lang="ru-RU" dirty="0" err="1"/>
              <a:t>Кючук</a:t>
            </a:r>
            <a:r>
              <a:rPr lang="ru-RU" dirty="0"/>
              <a:t>–</a:t>
            </a:r>
            <a:r>
              <a:rPr lang="ru-RU" dirty="0" err="1"/>
              <a:t>Кайнарджийского</a:t>
            </a:r>
            <a:r>
              <a:rPr lang="ru-RU" dirty="0"/>
              <a:t> мирного договора 1774 года. В результате началась вторая в правление Екатерины II русско - турецкая война.</a:t>
            </a:r>
          </a:p>
        </p:txBody>
      </p:sp>
    </p:spTree>
    <p:extLst>
      <p:ext uri="{BB962C8B-B14F-4D97-AF65-F5344CB8AC3E}">
        <p14:creationId xmlns:p14="http://schemas.microsoft.com/office/powerpoint/2010/main" val="65797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3933056"/>
            <a:ext cx="9144000" cy="2736304"/>
          </a:xfrm>
        </p:spPr>
        <p:txBody>
          <a:bodyPr>
            <a:normAutofit fontScale="92500"/>
          </a:bodyPr>
          <a:lstStyle/>
          <a:p>
            <a:r>
              <a:rPr lang="ru-RU" dirty="0"/>
              <a:t>С приходом русской администрации в 1783 г. в Крыму была ликвидирована работорговля, стало развиваться государственное управление европейского типа. Правительство переселило сюда из центральных и украинских губерний государственных крестьян. </a:t>
            </a:r>
            <a:r>
              <a:rPr lang="ru-RU" dirty="0" smtClean="0"/>
              <a:t>В Крыму работали специалисты </a:t>
            </a:r>
            <a:r>
              <a:rPr lang="ru-RU" dirty="0"/>
              <a:t>для устройства садов и </a:t>
            </a:r>
            <a:r>
              <a:rPr lang="ru-RU" dirty="0" smtClean="0"/>
              <a:t>парков. </a:t>
            </a:r>
            <a:endParaRPr lang="ru-RU" dirty="0"/>
          </a:p>
        </p:txBody>
      </p:sp>
      <p:pic>
        <p:nvPicPr>
          <p:cNvPr id="4098" name="Picture 2" descr="C:\Users\ДоМ\Desktop\загруженное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34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4149080"/>
            <a:ext cx="9144000" cy="27089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Присоединение Крыма к России имело большое прогрессивное значение: стали быстро развиваться экономика и культура, торговля, началось освоение огромного массива плодородных крымских территорий. За короткое время в причерноморской степи выросли новые порты и города. Российский флот надёжно утвердился на Чёрном море.</a:t>
            </a:r>
          </a:p>
        </p:txBody>
      </p:sp>
      <p:pic>
        <p:nvPicPr>
          <p:cNvPr id="5123" name="Picture 3" descr="C:\Users\ДоМ\Desktop\1239191508_244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1404"/>
            <a:ext cx="9144000" cy="433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62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Военные подвиги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139952" cy="52578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территорию Крыма вошли русские войска Суворова, вблизи развалин древнего Херсонеса заложен был город Севастополь. </a:t>
            </a:r>
            <a:r>
              <a:rPr lang="ru-RU" dirty="0" smtClean="0"/>
              <a:t>В </a:t>
            </a:r>
            <a:r>
              <a:rPr lang="ru-RU" dirty="0"/>
              <a:t>июле 1789 г. он разбил турок при </a:t>
            </a:r>
            <a:r>
              <a:rPr lang="ru-RU" dirty="0" err="1"/>
              <a:t>Фокшанах</a:t>
            </a:r>
            <a:r>
              <a:rPr lang="ru-RU" dirty="0"/>
              <a:t>, а августе 1789 г. - на реке </a:t>
            </a:r>
            <a:r>
              <a:rPr lang="ru-RU" dirty="0" err="1"/>
              <a:t>Рымник</a:t>
            </a:r>
            <a:r>
              <a:rPr lang="ru-RU" dirty="0"/>
              <a:t>. </a:t>
            </a:r>
          </a:p>
        </p:txBody>
      </p:sp>
      <p:pic>
        <p:nvPicPr>
          <p:cNvPr id="7170" name="Picture 2" descr="C:\Users\ДоМ\Desktop\Suvor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12657"/>
            <a:ext cx="3594100" cy="405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23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C:\Users\ДоМ\Desktop\map-war-rus-turk-178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156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</TotalTime>
  <Words>360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Присоединение Крыма при Екатерине II </vt:lpstr>
      <vt:lpstr>Внешняя политика Екатерины II </vt:lpstr>
      <vt:lpstr>Освоение Новороссии и Крыма</vt:lpstr>
      <vt:lpstr>Князь Потёмкин </vt:lpstr>
      <vt:lpstr>Причины войны:</vt:lpstr>
      <vt:lpstr>Презентация PowerPoint</vt:lpstr>
      <vt:lpstr>Презентация PowerPoint</vt:lpstr>
      <vt:lpstr>Военные подвиги </vt:lpstr>
      <vt:lpstr>Презентация PowerPoint</vt:lpstr>
      <vt:lpstr>Презентация PowerPoint</vt:lpstr>
      <vt:lpstr>Итоги войны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Присоединение Крыма при Екатерине II </dc:title>
  <dc:creator>ДоМ</dc:creator>
  <cp:lastModifiedBy>ДоМ</cp:lastModifiedBy>
  <cp:revision>5</cp:revision>
  <dcterms:created xsi:type="dcterms:W3CDTF">2014-04-27T10:22:53Z</dcterms:created>
  <dcterms:modified xsi:type="dcterms:W3CDTF">2014-04-27T11:51:44Z</dcterms:modified>
</cp:coreProperties>
</file>