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86" r:id="rId6"/>
    <p:sldId id="261" r:id="rId7"/>
    <p:sldId id="262" r:id="rId8"/>
    <p:sldId id="263" r:id="rId9"/>
    <p:sldId id="278" r:id="rId10"/>
    <p:sldId id="267" r:id="rId11"/>
    <p:sldId id="268" r:id="rId12"/>
    <p:sldId id="265" r:id="rId13"/>
    <p:sldId id="279" r:id="rId14"/>
    <p:sldId id="280" r:id="rId15"/>
    <p:sldId id="281" r:id="rId16"/>
    <p:sldId id="283" r:id="rId17"/>
    <p:sldId id="284" r:id="rId18"/>
    <p:sldId id="285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0C1B-A385-4439-A47C-931735350214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71AF9-4A8B-44D9-A4CC-18CEEB9D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b="0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1028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1031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email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032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33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34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92" name="Rectangle 10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493" name="Rectangle 10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19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619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7B35-30AD-4665-B337-8721DF1244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1B43-9866-4DAF-A31A-497BCEF9E2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243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243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b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946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946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7" cstate="email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b="0" smtClean="0"/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b="0" smtClean="0"/>
            </a:lvl1pPr>
          </a:lstStyle>
          <a:p>
            <a:endParaRPr lang="ru-RU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b="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4" descr="Копия P7210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4996" name="Picture 4" descr="сухой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3075"/>
            <a:ext cx="9144000" cy="78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6020" name="Picture 4" descr="пусты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09588"/>
            <a:ext cx="9144000" cy="787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7044" name="Picture 4" descr="пустыня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38150"/>
            <a:ext cx="9144000" cy="77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0596" name="Picture 4" descr="P3150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9075" y="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Создание различных ООПТ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Заповедников</a:t>
            </a:r>
          </a:p>
          <a:p>
            <a:pPr eaLnBrk="1" hangingPunct="1"/>
            <a:r>
              <a:rPr lang="ru-RU" smtClean="0"/>
              <a:t>Нацпарков</a:t>
            </a:r>
          </a:p>
          <a:p>
            <a:pPr eaLnBrk="1" hangingPunct="1"/>
            <a:r>
              <a:rPr lang="ru-RU" smtClean="0"/>
              <a:t>заказников</a:t>
            </a:r>
          </a:p>
        </p:txBody>
      </p:sp>
      <p:pic>
        <p:nvPicPr>
          <p:cNvPr id="111620" name="Picture 4" descr="эмблем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205038"/>
            <a:ext cx="3602037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44" name="Picture 4" descr="P109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4692" name="Picture 4" descr="P93001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5716" name="Picture 4" descr="P93001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6740" name="Picture 4" descr="P93001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8788" name="Picture 4" descr="P9020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4" descr="Копия P72100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Копия P72100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4" descr="Копия P7210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89298"/>
            <a:ext cx="9263063" cy="694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7764" name="Picture 4" descr="P5280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4" descr="Копия P72100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4" descr="Копия P7210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4" descr="Копия P7210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7860"/>
            <a:ext cx="9167813" cy="687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Последствия неразумной деятельности человека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9572" name="Picture 4" descr="беды челове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700213"/>
            <a:ext cx="77755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изнес-план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Бизнес-пла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изнес-план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знес-план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знес-план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</TotalTime>
  <Words>10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Последствия неразумной деятельности человека</vt:lpstr>
      <vt:lpstr>Слайд 10</vt:lpstr>
      <vt:lpstr>Слайд 11</vt:lpstr>
      <vt:lpstr>Слайд 12</vt:lpstr>
      <vt:lpstr>Слайд 13</vt:lpstr>
      <vt:lpstr>Создание различных ООПТ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анна</cp:lastModifiedBy>
  <cp:revision>4</cp:revision>
  <dcterms:modified xsi:type="dcterms:W3CDTF">2014-04-04T15:16:41Z</dcterms:modified>
</cp:coreProperties>
</file>