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63" r:id="rId4"/>
    <p:sldId id="270" r:id="rId5"/>
    <p:sldId id="269" r:id="rId6"/>
    <p:sldId id="271" r:id="rId7"/>
    <p:sldId id="267" r:id="rId8"/>
    <p:sldId id="26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889C-35F9-4B90-83D3-8A1A58BE9A9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7D96-7C79-4E95-B081-5AC6515A8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foto.mail.ru/mail/kolzerin/_answers/i-253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b.convdocs.org/pars_docs/refs/265/264133/264133_html_6f2537b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D:\6%20&#1082;&#1083;\&#1055;&#1077;&#1088;&#1077;&#1076;&#1074;&#1080;&#1078;&#1077;&#1085;&#1080;&#1077;%20&#1074;&#1077;&#1097;&#1077;&#1089;&#1090;&#1074;%20&#1074;%20&#1088;&#1072;&#1089;&#1090;&#1077;&#1085;&#1080;&#1080;\&#1074;&#1080;&#1076;&#1077;&#1086;%20&#1087;&#1077;&#1088;&#1077;&#1076;&#1074;&#1080;&#1078;&#1077;&#1085;&#1080;&#1077;%20&#1074;&#1077;&#1097;&#1077;&#1089;&#1090;&#1074;.WMV" TargetMode="External"/><Relationship Id="rId4" Type="http://schemas.openxmlformats.org/officeDocument/2006/relationships/hyperlink" Target="file:///D:\6%20&#1082;&#1083;\&#1055;&#1077;&#1088;&#1077;&#1076;&#1074;&#1080;&#1078;&#1077;&#1085;&#1080;&#1077;%20&#1074;&#1077;&#1097;&#1077;&#1089;&#1090;&#1074;%20&#1074;%20&#1088;&#1072;&#1089;&#1090;&#1077;&#1085;&#1080;&#1080;\&#1076;&#1074;&#1080;&#1078;&#1077;&#1085;&#1080;&#1077;%20%20&#1074;&#1077;&#1097;&#1077;&#1089;&#1090;&#1074;%20&#1087;&#1086;%20&#1088;&#1072;&#1089;&#1090;&#1077;&#1085;&#1080;&#1102;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grist.files.wordpress.com/2013/05/guttation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900igr.net/datai/biologija/Veschestva-rastenij/0010-012-JAvlenie-kornevogo-davlenija-podtverzhdaet-sledujuschij-opy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6%20&#1082;&#1083;\&#1055;&#1077;&#1088;&#1077;&#1076;&#1074;&#1080;&#1078;&#1077;&#1085;&#1080;&#1077;%20&#1074;&#1077;&#1097;&#1077;&#1089;&#1090;&#1074;%20&#1074;%20&#1088;&#1072;&#1089;&#1090;&#1077;&#1085;&#1080;&#1080;\&#1082;&#1086;&#1088;&#1085;&#1077;&#1074;&#1086;&#1077;%20&#1076;&#1072;&#1074;&#1083;&#1077;&#1085;&#1080;&#1077;.mp4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cvetochki.net/sites/default/files/u438/poliv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14.ucoz.ru/photo/2" TargetMode="External"/><Relationship Id="rId2" Type="http://schemas.openxmlformats.org/officeDocument/2006/relationships/hyperlink" Target="http://grist.org/list/plants-sweat-and-its-beautifu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c.ensayoes.com/pars_docs/refs/434/433294/433294_html_m7a368c63.png" TargetMode="External"/><Relationship Id="rId5" Type="http://schemas.openxmlformats.org/officeDocument/2006/relationships/hyperlink" Target="http://ppt4web.ru/images/73/10561/310/img7.jpg" TargetMode="External"/><Relationship Id="rId4" Type="http://schemas.openxmlformats.org/officeDocument/2006/relationships/hyperlink" Target="http://biolicey2vrn.ucoz.ru/Jizn_rasten/6-36_Isparenie_lis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Передвижение веществ в организме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4543443" cy="588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715008" y="785794"/>
            <a:ext cx="2928958" cy="10001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Какие вещества и откуда получает растение?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2143116"/>
            <a:ext cx="2928958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Минеральные соли из почвы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3714752"/>
            <a:ext cx="2857520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Органические вещества образуются в процессе фотосинтеза в листьях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content.foto.mail.ru/mail/kolzerin/_answers/i-253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357298"/>
            <a:ext cx="4286280" cy="492922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 какой части стебля передвигаются вода,  минеральные соли и органические вещества?</a:t>
            </a:r>
            <a:endParaRPr lang="ru-RU" sz="2800" dirty="0"/>
          </a:p>
        </p:txBody>
      </p:sp>
      <p:pic>
        <p:nvPicPr>
          <p:cNvPr id="9" name="Picture 4" descr="http://bio14.ucoz.ru/_ph/2/46677310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4357686" y="1357298"/>
            <a:ext cx="4071966" cy="2891096"/>
          </a:xfrm>
          <a:prstGeom prst="rect">
            <a:avLst/>
          </a:prstGeom>
          <a:noFill/>
        </p:spPr>
      </p:pic>
      <p:pic>
        <p:nvPicPr>
          <p:cNvPr id="19464" name="Picture 8" descr="http://900igr.net/datas/biologija/Peredvizhenie-veschestv-v-rastenii/0028-028-List-poperechnyj-sre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86256"/>
            <a:ext cx="4286280" cy="2422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Древесина</a:t>
            </a:r>
            <a:r>
              <a:rPr lang="ru-RU" dirty="0" smtClean="0"/>
              <a:t> — проводящая ткань. Содержит сосуды (мертвые клетки) и древесные волокна. </a:t>
            </a:r>
            <a:endParaRPr lang="en-US" dirty="0" smtClean="0"/>
          </a:p>
          <a:p>
            <a:r>
              <a:rPr lang="en-US" dirty="0"/>
              <a:t>-</a:t>
            </a:r>
            <a:r>
              <a:rPr lang="ru-RU" dirty="0" smtClean="0"/>
              <a:t>сосуды проводят воду и минеральные вещества от корня вверх  - </a:t>
            </a:r>
            <a:r>
              <a:rPr lang="ru-RU" b="1" dirty="0" smtClean="0"/>
              <a:t>восходящий ток, </a:t>
            </a:r>
            <a:endParaRPr lang="en-US" b="1" dirty="0" smtClean="0"/>
          </a:p>
          <a:p>
            <a:r>
              <a:rPr lang="en-US" dirty="0"/>
              <a:t>-</a:t>
            </a:r>
            <a:r>
              <a:rPr lang="ru-RU" dirty="0" smtClean="0"/>
              <a:t> древесные волокна обеспечивают прочность. </a:t>
            </a:r>
            <a:endParaRPr lang="ru-RU" dirty="0"/>
          </a:p>
        </p:txBody>
      </p:sp>
      <p:pic>
        <p:nvPicPr>
          <p:cNvPr id="16386" name="Picture 2" descr="http://lib.convdocs.org/pars_docs/refs/265/264133/264133_html_6f2537b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928934"/>
            <a:ext cx="5076825" cy="36671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285729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Луб</a:t>
            </a:r>
            <a:r>
              <a:rPr lang="ru-RU" dirty="0" smtClean="0"/>
              <a:t> — это проводящая ткань, состоит из ситовидных трубок и лубяных волокон.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ru-RU" dirty="0" smtClean="0"/>
              <a:t>волокна помогают поддерживать вертикальную форму и противостоять внешним условиям,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ru-RU" dirty="0" smtClean="0"/>
              <a:t> ситовидные трубки обеспечивают </a:t>
            </a:r>
            <a:r>
              <a:rPr lang="ru-RU" b="1" dirty="0" smtClean="0"/>
              <a:t>ни</a:t>
            </a:r>
            <a:r>
              <a:rPr lang="en-US" b="1" dirty="0" smtClean="0"/>
              <a:t>c</a:t>
            </a:r>
            <a:r>
              <a:rPr lang="ru-RU" b="1" dirty="0" smtClean="0"/>
              <a:t>ходящий  ток синтезированных органических веществ</a:t>
            </a:r>
            <a:endParaRPr lang="ru-RU" dirty="0"/>
          </a:p>
        </p:txBody>
      </p:sp>
      <p:sp>
        <p:nvSpPr>
          <p:cNvPr id="5" name="Управляющая кнопка: фильм 4">
            <a:hlinkClick r:id="rId4" action="ppaction://hlinkfile" highlightClick="1"/>
          </p:cNvPr>
          <p:cNvSpPr/>
          <p:nvPr/>
        </p:nvSpPr>
        <p:spPr>
          <a:xfrm>
            <a:off x="8215338" y="6143644"/>
            <a:ext cx="428628" cy="39947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фильм 5">
            <a:hlinkClick r:id="rId5" action="ppaction://hlinkfile" highlightClick="1"/>
          </p:cNvPr>
          <p:cNvSpPr/>
          <p:nvPr/>
        </p:nvSpPr>
        <p:spPr>
          <a:xfrm>
            <a:off x="7715272" y="6143644"/>
            <a:ext cx="428628" cy="39947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36664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сила заставляет подниматься воду вверх?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1523" y="2448895"/>
            <a:ext cx="8180953" cy="2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pt4web.ru/images/73/10561/31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3627326" cy="2714644"/>
          </a:xfrm>
          <a:prstGeom prst="rect">
            <a:avLst/>
          </a:prstGeom>
          <a:noFill/>
        </p:spPr>
      </p:pic>
      <p:pic>
        <p:nvPicPr>
          <p:cNvPr id="24580" name="Picture 4" descr="http://ruc.ensayoes.com/pars_docs/refs/434/433294/433294_html_m7a368c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808666" cy="477679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Испарение воды - транспирация</a:t>
            </a:r>
            <a:endParaRPr lang="ru-RU" dirty="0"/>
          </a:p>
        </p:txBody>
      </p:sp>
      <p:pic>
        <p:nvPicPr>
          <p:cNvPr id="6" name="Picture 2" descr="http://grist.files.wordpress.com/2013/05/guttation_1.jp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28662" y="1214422"/>
            <a:ext cx="3643338" cy="2340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900igr.net/datai/biologija/Veschestva-rastenij/0010-012-JAvlenie-kornevogo-davlenija-podtverzhdaet-sledujuschij-opy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15" y="2000240"/>
            <a:ext cx="2979423" cy="32861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Корневое давление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3786183" y="1357313"/>
            <a:ext cx="4857784" cy="4768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dirty="0" smtClean="0"/>
              <a:t>Сила, обеспечивающая одностороннее движение воды в растении</a:t>
            </a:r>
            <a:endParaRPr lang="ru-RU" dirty="0"/>
          </a:p>
        </p:txBody>
      </p:sp>
      <p:pic>
        <p:nvPicPr>
          <p:cNvPr id="15366" name="Picture 6" descr="http://cvetochki.net/sites/default/files/u438/poliv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29000"/>
            <a:ext cx="4762500" cy="3181350"/>
          </a:xfrm>
          <a:prstGeom prst="rect">
            <a:avLst/>
          </a:prstGeom>
          <a:noFill/>
        </p:spPr>
      </p:pic>
      <p:sp>
        <p:nvSpPr>
          <p:cNvPr id="7" name="Управляющая кнопка: фильм 6">
            <a:hlinkClick r:id="rId6" action="ppaction://hlinkfile" highlightClick="1"/>
          </p:cNvPr>
          <p:cNvSpPr/>
          <p:nvPr/>
        </p:nvSpPr>
        <p:spPr>
          <a:xfrm>
            <a:off x="785786" y="6215082"/>
            <a:ext cx="428628" cy="3571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http://grist.org/list/plants-sweat-and-its-beautiful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/</a:t>
            </a:r>
            <a:r>
              <a:rPr lang="en-US" dirty="0" smtClean="0">
                <a:hlinkClick r:id="rId3"/>
              </a:rPr>
              <a:t>http://bio14.ucoz.ru/photo/2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    http://biolicey2vrn.ucoz.ru/Jizn_rasten/6-36_Isparenie_list.jpg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http://ppt4web.ru/images/73/10561/310/img7.jpg</a:t>
            </a:r>
            <a:endParaRPr lang="ru-RU" dirty="0" smtClean="0"/>
          </a:p>
          <a:p>
            <a:r>
              <a:rPr lang="en-US" u="sng" dirty="0" smtClean="0">
                <a:hlinkClick r:id="rId6"/>
              </a:rPr>
              <a:t>http://ruc.ensayoes.com/pars_docs/refs/434/433294/433294_html_m7a368c63.png</a:t>
            </a:r>
            <a:endParaRPr lang="en-US" u="sng" dirty="0" smtClean="0"/>
          </a:p>
          <a:p>
            <a:r>
              <a:rPr lang="en-US" u="sng" dirty="0" smtClean="0"/>
              <a:t>http://youtube.com/watch?v=sdbMz6Bv4os</a:t>
            </a:r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152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Передвижение веществ в организме растения</vt:lpstr>
      <vt:lpstr>Слайд 2</vt:lpstr>
      <vt:lpstr>По какой части стебля передвигаются вода,  минеральные соли и органические вещества?</vt:lpstr>
      <vt:lpstr>Слайд 4</vt:lpstr>
      <vt:lpstr>Слайд 5</vt:lpstr>
      <vt:lpstr>Какая сила заставляет подниматься воду вверх?</vt:lpstr>
      <vt:lpstr>Испарение воды - транспирация</vt:lpstr>
      <vt:lpstr>Корневое давление</vt:lpstr>
      <vt:lpstr>Использованные источники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Lenovo User</cp:lastModifiedBy>
  <cp:revision>13</cp:revision>
  <dcterms:created xsi:type="dcterms:W3CDTF">2014-01-08T12:39:34Z</dcterms:created>
  <dcterms:modified xsi:type="dcterms:W3CDTF">2014-01-08T15:13:12Z</dcterms:modified>
</cp:coreProperties>
</file>