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7" r:id="rId9"/>
    <p:sldId id="268" r:id="rId10"/>
    <p:sldId id="269" r:id="rId11"/>
    <p:sldId id="270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53EF6D"/>
    <a:srgbClr val="085C16"/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0" d="100"/>
          <a:sy n="90" d="100"/>
        </p:scale>
        <p:origin x="-115" y="1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8D46A7-37BC-4D86-BD2D-29AC861A9008}" type="datetimeFigureOut">
              <a:rPr lang="ru-RU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E09FB-EA28-476C-8BB3-A191DEC73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4549059-C03F-4373-B7B1-0B9FC129920F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A27792C-B649-418E-A792-F4BB805D1C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135D1-AD74-4204-8FBC-BA15925651E4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3974-9DCD-468C-8BE2-AC3539EE7B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C18A4-02C2-4D9E-A307-F331B1EF98A9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3111C5-B929-4877-BE36-EB8E5B77D5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7E2F975-B623-4D9F-AFAC-E7B72B2E2649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C12B23D-BA6F-4F0B-A4A1-99F90B7DC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32F1AA12-DBF0-43C5-8020-5E313338129C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E2828C3-7EFD-4979-A8BE-741E602D2D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851C8-F1F3-4C1E-B724-6EC622CD53FE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EEDA5-3C37-46C9-AD2B-7292251C64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7454E-947F-4AC5-860A-A88EE7BB01AD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10E3-1172-4244-AB3C-FAA50D656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B827FF8-7611-4A1D-9A5B-9DF22F20F34B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2D53DB9-DE88-4688-940C-BBBA5FF76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B6D597-E364-430C-A79C-F30D604FCE47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3E2AE-0A59-42D0-B8F4-A2650145E3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6DBCA8B-C456-44F4-A8C5-C2CE38D405FE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C05F0E6-E23D-4274-AD2C-B4858129E2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1FCD3FE8-46CB-417F-BA17-30E0A3166B2E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9691F5A-F3B0-4EBB-839C-1DCDB6DD29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353540-4130-4DFF-AE93-EAF0D90A524C}" type="datetime1">
              <a:rPr lang="ru-RU" smtClean="0"/>
              <a:pPr>
                <a:defRPr/>
              </a:pPr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Трутнева Татьяна Петровна МОУ СОШ № 94 Нижний Новгород 2010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A84199-CAA8-4241-B8A4-77303BFFF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chalka.com/test_shablo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427538" y="1268413"/>
            <a:ext cx="4506912" cy="1000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rgbClr val="085C16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214313" y="6356350"/>
            <a:ext cx="5805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bg1"/>
                </a:solidFill>
              </a:rPr>
              <a:t>Кривенко Татьяна Владимировна МОУ СОШ № 33 г. Волгоград 2013год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4211638" y="4005263"/>
            <a:ext cx="3000375" cy="714375"/>
          </a:xfrm>
          <a:prstGeom prst="roundRect">
            <a:avLst/>
          </a:prstGeom>
          <a:solidFill>
            <a:srgbClr val="0070C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6150" name="Подзаголовок 2"/>
          <p:cNvSpPr>
            <a:spLocks/>
          </p:cNvSpPr>
          <p:nvPr/>
        </p:nvSpPr>
        <p:spPr bwMode="auto">
          <a:xfrm>
            <a:off x="357188" y="6000750"/>
            <a:ext cx="857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898989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2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2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1027" name="Picture 3" descr="C:\Users\uaer\Pictures\природа\3618569-9ea77668f04982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838575" cy="3429000"/>
          </a:xfrm>
          <a:prstGeom prst="rect">
            <a:avLst/>
          </a:prstGeom>
          <a:noFill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427984" y="1124744"/>
            <a:ext cx="377190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548DD4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Гидросфера</a:t>
            </a:r>
            <a:endParaRPr lang="ru-RU" sz="3600" kern="10" spc="0">
              <a:ln w="19050">
                <a:solidFill>
                  <a:srgbClr val="548DD4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42875"/>
            <a:ext cx="8964612" cy="1400175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Arial" charset="0"/>
                <a:cs typeface="Arial" charset="0"/>
              </a:rPr>
              <a:t> </a:t>
            </a:r>
            <a:r>
              <a:rPr lang="ru-RU" sz="3200" dirty="0" smtClean="0"/>
              <a:t>Наиболее заселенной частью Мирового океана является ...</a:t>
            </a:r>
          </a:p>
          <a:p>
            <a:pPr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43560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шельф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ложе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материковый склон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/>
              <a:t>Кривенко Татьяна Владимировна МОУ СОШ № 33 г. Волгоград 2013год</a:t>
            </a:r>
          </a:p>
        </p:txBody>
      </p:sp>
      <p:pic>
        <p:nvPicPr>
          <p:cNvPr id="8194" name="Picture 2" descr="C:\Users\uaer\Desktop\Михайловка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653136"/>
            <a:ext cx="2714625" cy="1685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260350"/>
            <a:ext cx="9364662" cy="1400175"/>
          </a:xfrm>
        </p:spPr>
        <p:txBody>
          <a:bodyPr>
            <a:normAutofit fontScale="85000" lnSpcReduction="20000"/>
          </a:bodyPr>
          <a:lstStyle/>
          <a:p>
            <a:pPr marL="265176" indent="-265176">
              <a:buNone/>
              <a:defRPr/>
            </a:pPr>
            <a:r>
              <a:rPr lang="en-US" sz="5400" dirty="0" smtClean="0">
                <a:latin typeface="Arial" charset="0"/>
                <a:cs typeface="Arial" charset="0"/>
              </a:rPr>
              <a:t> </a:t>
            </a:r>
            <a:r>
              <a:rPr lang="ru-RU" sz="3200" dirty="0" smtClean="0"/>
              <a:t>Как называются ветры, которые дуют от </a:t>
            </a:r>
          </a:p>
          <a:p>
            <a:pPr marL="265176" indent="-265176">
              <a:buNone/>
              <a:defRPr/>
            </a:pPr>
            <a:r>
              <a:rPr lang="ru-RU" sz="3200" dirty="0" smtClean="0"/>
              <a:t>тропиков к экватору?</a:t>
            </a:r>
            <a:br>
              <a:rPr lang="ru-RU" sz="3200" dirty="0" smtClean="0"/>
            </a:b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65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пассаты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276600" y="1989138"/>
            <a:ext cx="2232025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бриз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940425" y="1989138"/>
            <a:ext cx="23114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западные ветры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pic>
        <p:nvPicPr>
          <p:cNvPr id="10243" name="Picture 3" descr="C:\Users\Public\Pictures\Sample Pictures\Pengu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149080"/>
            <a:ext cx="2952328" cy="22142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857250"/>
            <a:ext cx="8642350" cy="1400175"/>
          </a:xfrm>
        </p:spPr>
        <p:txBody>
          <a:bodyPr/>
          <a:lstStyle/>
          <a:p>
            <a:pPr>
              <a:buNone/>
            </a:pPr>
            <a:r>
              <a:rPr lang="ru-RU" sz="3200" smtClean="0"/>
              <a:t>Солёность воды измеряется:</a:t>
            </a:r>
            <a:br>
              <a:rPr lang="ru-RU" sz="3200" smtClean="0"/>
            </a:b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96136" y="2348880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 промилле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11560" y="2349500"/>
            <a:ext cx="2304256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 миллилитрах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347864" y="2348880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 милях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pic>
        <p:nvPicPr>
          <p:cNvPr id="9218" name="Picture 2" descr="C:\Users\uaer\Pictures\геогр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2143125" cy="2133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787900" y="1052513"/>
            <a:ext cx="3735388" cy="1431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Верно: 13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Ошибки: 4</a:t>
            </a:r>
            <a:b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Отметка: 3</a:t>
            </a:r>
            <a:endParaRPr lang="ru-RU" dirty="0" smtClean="0">
              <a:solidFill>
                <a:schemeClr val="accent1">
                  <a:tint val="88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2636838"/>
            <a:ext cx="4143375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10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5</a:t>
            </a: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755650" y="4076700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Время: 0 мин. 39 сек.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827088" y="515778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500063" y="6357938"/>
            <a:ext cx="8429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Изображения  скопированы в сети интернет.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Сайт 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yandex.ru 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(картинки)</a:t>
            </a:r>
          </a:p>
        </p:txBody>
      </p:sp>
      <p:pic>
        <p:nvPicPr>
          <p:cNvPr id="2051" name="Picture 3" descr="C:\Users\uaer\Pictures\облака\Sto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6632"/>
            <a:ext cx="5005646" cy="270389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8748712" cy="1136650"/>
          </a:xfrm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200" dirty="0" smtClean="0">
                <a:latin typeface="Arial" charset="0"/>
                <a:cs typeface="Arial" charset="0"/>
              </a:rPr>
              <a:t>Главным источником атмосферной влаги является…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1472" y="1928802"/>
            <a:ext cx="2056312" cy="9961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Мировой океан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6084168" y="1916832"/>
            <a:ext cx="1928242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поверхность рек и озер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491880" y="1916832"/>
            <a:ext cx="2016224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водяной пар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1026" name="Picture 2" descr="C:\Users\uaer\Desktop\Михайловка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714375"/>
            <a:ext cx="8785225" cy="1400175"/>
          </a:xfrm>
        </p:spPr>
        <p:txBody>
          <a:bodyPr/>
          <a:lstStyle/>
          <a:p>
            <a:r>
              <a:rPr lang="ru-RU" sz="3200" i="1" dirty="0" smtClean="0"/>
              <a:t>Воды Мирового океана имеют ... происхождение</a:t>
            </a:r>
            <a:endParaRPr lang="ru-RU" sz="3200" dirty="0"/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203848" y="2132856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мантийное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80063" y="2133600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космическое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11560" y="2132856"/>
            <a:ext cx="2088232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биологическое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2013год</a:t>
            </a:r>
            <a:endParaRPr lang="ru-RU" sz="1000" dirty="0"/>
          </a:p>
        </p:txBody>
      </p:sp>
      <p:pic>
        <p:nvPicPr>
          <p:cNvPr id="2050" name="Picture 2" descr="C:\Users\uaer\Desktop\Михайловка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25144"/>
            <a:ext cx="2705100" cy="1685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549275"/>
            <a:ext cx="8713788" cy="14001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i="1" dirty="0" smtClean="0"/>
              <a:t>Зависимость температуры океанской воды от географической широты более всего заметна...</a:t>
            </a:r>
            <a:endParaRPr lang="ru-RU" sz="3200" dirty="0" smtClean="0"/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6"/>
          </p:nvPr>
        </p:nvSpPr>
        <p:spPr bwMode="auto">
          <a:xfrm>
            <a:off x="3132138" y="6021388"/>
            <a:ext cx="48244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Атамановка   2013год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22050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у поверхности воды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827088" y="22050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на глубине 500 м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508625" y="22050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8144" y="2593449"/>
            <a:ext cx="8162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дна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aer\Desktop\Михайловка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25144"/>
            <a:ext cx="1790700" cy="13430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357188"/>
            <a:ext cx="8856662" cy="1400175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/>
              <a:t>Наиболее высокая соленость океанских вод характерна для ... широт</a:t>
            </a:r>
            <a:endParaRPr lang="ru-RU" sz="3200" dirty="0" smtClean="0"/>
          </a:p>
          <a:p>
            <a:pPr eaLnBrk="1" hangingPunct="1">
              <a:buFont typeface="Arial" charset="0"/>
              <a:buNone/>
            </a:pP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97155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тропических </a:t>
            </a:r>
            <a:r>
              <a:rPr lang="ru-RU" sz="2000" dirty="0" smtClean="0"/>
              <a:t> 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419475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rgbClr val="002060"/>
                </a:solidFill>
              </a:rPr>
              <a:t>экваториаль</a:t>
            </a:r>
            <a:r>
              <a:rPr lang="ru-RU" sz="2000" dirty="0" smtClean="0">
                <a:solidFill>
                  <a:srgbClr val="002060"/>
                </a:solidFill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 smtClean="0">
                <a:solidFill>
                  <a:srgbClr val="002060"/>
                </a:solidFill>
              </a:rPr>
              <a:t>ных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795963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умеренных</a:t>
            </a:r>
            <a:r>
              <a:rPr lang="ru-RU" sz="2000" dirty="0" smtClean="0"/>
              <a:t> 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4098" name="Picture 2" descr="C:\Users\uaer\Desktop\Михайловка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7112"/>
            <a:ext cx="2428875" cy="18859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ru-RU" sz="3200" i="1" dirty="0" smtClean="0"/>
              <a:t>Если двигаться в направлении от экватора к полюсам, то температура придонных вод ...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не изменяется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понижается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повышается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5122" name="Picture 2" descr="C:\Users\uaer\Desktop\Михайловка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09120"/>
            <a:ext cx="2476500" cy="1847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620713"/>
            <a:ext cx="8391525" cy="10001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ru-RU" sz="3200" dirty="0" smtClean="0"/>
              <a:t>Температура </a:t>
            </a:r>
            <a:r>
              <a:rPr lang="ru-RU" sz="3200" dirty="0" err="1" smtClean="0"/>
              <a:t>Северо-Атлантического</a:t>
            </a:r>
            <a:r>
              <a:rPr lang="ru-RU" sz="3200" dirty="0" smtClean="0"/>
              <a:t> течения, по сравнению с холодным Канарским, ...</a:t>
            </a:r>
            <a:endParaRPr lang="ru-RU" sz="32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132138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ниже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651500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такая же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84213" y="1989138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выше 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6146" name="Picture 2" descr="C:\Users\uaer\Desktop\Михайловка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653136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549275"/>
            <a:ext cx="8424862" cy="150018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Основная причина возникновения  поверхностных течений в Мировом океане — ...</a:t>
            </a:r>
            <a:endParaRPr lang="ru-RU" sz="3200" dirty="0"/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755576" y="2276872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постоянные ветры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508625" y="2276475"/>
            <a:ext cx="200025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различия в температуре воды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059832" y="2276475"/>
            <a:ext cx="216024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подводные землетрясения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Нижний колонтитул 6"/>
          <p:cNvSpPr txBox="1">
            <a:spLocks/>
          </p:cNvSpPr>
          <p:nvPr/>
        </p:nvSpPr>
        <p:spPr bwMode="auto">
          <a:xfrm>
            <a:off x="2627313" y="6021388"/>
            <a:ext cx="5805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000" dirty="0" smtClean="0"/>
              <a:t>Атамановка   2013год</a:t>
            </a:r>
            <a:endParaRPr lang="ru-RU" sz="1000" dirty="0"/>
          </a:p>
        </p:txBody>
      </p:sp>
      <p:pic>
        <p:nvPicPr>
          <p:cNvPr id="7170" name="Picture 2" descr="C:\Users\uaer\Desktop\Михайловка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43711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221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Верно: 13 Ошибки: 4 Отметка: 3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Числа от 1 до 10</dc:title>
  <dc:subject>парные согласные</dc:subject>
  <dc:creator>lnbobr</dc:creator>
  <dc:description>тест с автоматическим выставлением отметки</dc:description>
  <cp:lastModifiedBy>uaer</cp:lastModifiedBy>
  <cp:revision>10</cp:revision>
  <dcterms:created xsi:type="dcterms:W3CDTF">2013-08-20T12:18:47Z</dcterms:created>
  <dcterms:modified xsi:type="dcterms:W3CDTF">2013-10-17T15:29:17Z</dcterms:modified>
  <cp:category>русский язык</cp:category>
</cp:coreProperties>
</file>