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7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C82D9-6ED5-4044-AC48-51943521FA67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09FB6-1359-444A-A2B2-DC2418085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98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10B2E130-4CD1-4EC8-A57B-568AD694552A}" type="slidenum">
              <a:rPr lang="ru-RU" sz="1200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ru-RU" sz="12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587F6CDE-CD84-4837-B8E3-511AA4064891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63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8317D5C1-C6BF-4E2B-879D-B669B863D5B3}" type="slidenum">
              <a:rPr lang="ru-RU" sz="1200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ru-RU" sz="120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CE4BBDD7-115C-4F12-8E3B-DB6C1032C59E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91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B78AEAD6-FC92-4EAC-83FF-4FA3A2F970BC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01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46706C61-45C9-4A4B-AF7E-84CA2D122870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12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67314D0A-DD1D-41BD-8521-F4AD9E465F36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22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D4806FFC-21EA-49F4-B08A-9618726A74B6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32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1E194C16-09EB-43A7-8C7D-E03F5E670125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42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/>
            <a:fld id="{8A3D06E5-B216-425D-BB38-525E65035D3C}" type="slidenum">
              <a:rPr lang="ru-RU" sz="120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ru-RU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8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459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1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7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6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10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1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7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0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5127-68CF-4F49-8487-E8D2840225FF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4CC33-882F-4F1A-B6EE-7D92CB14D5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0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827088" y="0"/>
            <a:ext cx="68707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b="1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№4. </a:t>
            </a:r>
            <a:r>
              <a:rPr lang="ru-RU" sz="2800" b="1">
                <a:solidFill>
                  <a:srgbClr val="000000"/>
                </a:solidFill>
              </a:rPr>
              <a:t>Фамилия ученого, в честь которого не названа ни одна единица измерения – это …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28688" y="2286000"/>
            <a:ext cx="23764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spcBef>
                <a:spcPts val="2250"/>
              </a:spcBef>
              <a:buClrTx/>
              <a:buFontTx/>
              <a:buNone/>
            </a:pPr>
            <a:r>
              <a:rPr lang="ru-RU">
                <a:solidFill>
                  <a:srgbClr val="000000"/>
                </a:solidFill>
              </a:rPr>
              <a:t>1. </a:t>
            </a:r>
            <a:r>
              <a:rPr lang="ru-RU">
                <a:solidFill>
                  <a:srgbClr val="703DFF"/>
                </a:solidFill>
              </a:rPr>
              <a:t>Джоуль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0" y="2357438"/>
            <a:ext cx="29527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spcBef>
                <a:spcPts val="2250"/>
              </a:spcBef>
              <a:buClrTx/>
              <a:buFontTx/>
              <a:buNone/>
            </a:pPr>
            <a:r>
              <a:rPr lang="ru-RU">
                <a:solidFill>
                  <a:srgbClr val="000000"/>
                </a:solidFill>
              </a:rPr>
              <a:t>2. </a:t>
            </a:r>
            <a:r>
              <a:rPr lang="ru-RU">
                <a:solidFill>
                  <a:srgbClr val="FFB800"/>
                </a:solidFill>
              </a:rPr>
              <a:t>Паскаль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00125" y="3786188"/>
            <a:ext cx="24479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spcBef>
                <a:spcPts val="2250"/>
              </a:spcBef>
              <a:buClrTx/>
              <a:buFontTx/>
              <a:buNone/>
            </a:pPr>
            <a:r>
              <a:rPr lang="ru-RU">
                <a:solidFill>
                  <a:srgbClr val="000000"/>
                </a:solidFill>
              </a:rPr>
              <a:t>3. </a:t>
            </a:r>
            <a:r>
              <a:rPr lang="ru-RU">
                <a:solidFill>
                  <a:srgbClr val="00B200"/>
                </a:solidFill>
              </a:rPr>
              <a:t>Ньютон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429125" y="3786188"/>
            <a:ext cx="30241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spcBef>
                <a:spcPts val="2250"/>
              </a:spcBef>
              <a:buClrTx/>
              <a:buFontTx/>
              <a:buNone/>
            </a:pPr>
            <a:r>
              <a:rPr lang="ru-RU">
                <a:solidFill>
                  <a:srgbClr val="000000"/>
                </a:solidFill>
              </a:rPr>
              <a:t>4. </a:t>
            </a:r>
            <a:r>
              <a:rPr lang="ru-RU">
                <a:solidFill>
                  <a:srgbClr val="FF0000"/>
                </a:solidFill>
              </a:rPr>
              <a:t>Эйнштейн</a:t>
            </a:r>
          </a:p>
        </p:txBody>
      </p:sp>
    </p:spTree>
    <p:extLst>
      <p:ext uri="{BB962C8B-B14F-4D97-AF65-F5344CB8AC3E}">
        <p14:creationId xmlns:p14="http://schemas.microsoft.com/office/powerpoint/2010/main" val="1447946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Игра окончена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78981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000125" y="-95250"/>
            <a:ext cx="68707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№5. </a:t>
            </a:r>
            <a:r>
              <a:rPr lang="ru-RU" sz="2400" b="1">
                <a:solidFill>
                  <a:srgbClr val="000000"/>
                </a:solidFill>
              </a:rPr>
              <a:t>«Юноша, страстно влюбленный в небо», он конструировал и строил планеры и сам летал на них, а в 1957 году он вывел на орбиту первый искусственный спутник Земли.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1" t="31516" r="56792" b="50804"/>
          <a:stretch>
            <a:fillRect/>
          </a:stretch>
        </p:blipFill>
        <p:spPr bwMode="auto">
          <a:xfrm>
            <a:off x="428625" y="2000250"/>
            <a:ext cx="1125538" cy="13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521" t="31516" r="56792" b="508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5" t="31335" r="54779" b="46524"/>
          <a:stretch>
            <a:fillRect/>
          </a:stretch>
        </p:blipFill>
        <p:spPr bwMode="auto">
          <a:xfrm>
            <a:off x="7473950" y="3840163"/>
            <a:ext cx="131286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635" t="31335" r="54779" b="465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4" t="30609" r="54021" b="47797"/>
          <a:stretch>
            <a:fillRect/>
          </a:stretch>
        </p:blipFill>
        <p:spPr bwMode="auto">
          <a:xfrm>
            <a:off x="2357438" y="3929063"/>
            <a:ext cx="1143000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594" t="30609" r="54021" b="4779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r="18871" b="24336"/>
          <a:stretch>
            <a:fillRect/>
          </a:stretch>
        </p:blipFill>
        <p:spPr bwMode="auto">
          <a:xfrm>
            <a:off x="4572000" y="1857375"/>
            <a:ext cx="1125538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759" r="18871" b="243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8625" y="2000250"/>
            <a:ext cx="4286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 flipH="1">
            <a:off x="2428875" y="4000500"/>
            <a:ext cx="5000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3500438" y="2714625"/>
            <a:ext cx="357187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8358188" y="3786188"/>
            <a:ext cx="4286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86250" y="2000250"/>
            <a:ext cx="4286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0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2605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042988" y="1311275"/>
            <a:ext cx="68707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6000" b="1" u="sng">
                <a:solidFill>
                  <a:srgbClr val="000000"/>
                </a:solidFill>
              </a:rPr>
              <a:t>4 конкурс</a:t>
            </a:r>
            <a:br>
              <a:rPr lang="ru-RU" sz="6000" b="1" u="sng">
                <a:solidFill>
                  <a:srgbClr val="000000"/>
                </a:solidFill>
              </a:rPr>
            </a:br>
            <a:r>
              <a:rPr lang="ru-RU" sz="6000" b="1" u="sng">
                <a:solidFill>
                  <a:srgbClr val="000000"/>
                </a:solidFill>
              </a:rPr>
              <a:t/>
            </a:r>
            <a:br>
              <a:rPr lang="ru-RU" sz="6000" b="1" u="sng">
                <a:solidFill>
                  <a:srgbClr val="000000"/>
                </a:solidFill>
              </a:rPr>
            </a:br>
            <a:r>
              <a:rPr lang="ru-RU" sz="6600" b="1" i="1">
                <a:solidFill>
                  <a:srgbClr val="703DFF"/>
                </a:solidFill>
              </a:rPr>
              <a:t>Найди ошибку</a:t>
            </a:r>
          </a:p>
        </p:txBody>
      </p:sp>
    </p:spTree>
    <p:extLst>
      <p:ext uri="{BB962C8B-B14F-4D97-AF65-F5344CB8AC3E}">
        <p14:creationId xmlns:p14="http://schemas.microsoft.com/office/powerpoint/2010/main" val="3260319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714375" y="-357188"/>
            <a:ext cx="6870700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№ 1. </a:t>
            </a:r>
            <a:r>
              <a:rPr lang="ru-RU" sz="2800" b="1">
                <a:solidFill>
                  <a:srgbClr val="000000"/>
                </a:solidFill>
              </a:rPr>
              <a:t>Допущена ли ошибка на рисунке?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14313" y="1500188"/>
            <a:ext cx="3929062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BF8A00"/>
                </a:solidFill>
              </a:rPr>
              <a:t>1. Температура кипения больше 100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85813" y="2714625"/>
            <a:ext cx="371475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00B050"/>
                </a:solidFill>
              </a:rPr>
              <a:t>2. На рисунке все изображено верно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85750" y="4071938"/>
            <a:ext cx="385762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00B0F0"/>
                </a:solidFill>
              </a:rPr>
              <a:t>3. Температура кипения ниже 100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71813" y="5214938"/>
            <a:ext cx="5786437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 b="1">
                <a:solidFill>
                  <a:srgbClr val="7030A0"/>
                </a:solidFill>
              </a:rPr>
              <a:t>4. Градусником невозможно измерить температуру кипящей воды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" r="14853" b="6126"/>
          <a:stretch>
            <a:fillRect/>
          </a:stretch>
        </p:blipFill>
        <p:spPr bwMode="auto">
          <a:xfrm>
            <a:off x="5519738" y="2447925"/>
            <a:ext cx="2065337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681" r="14853" b="6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00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3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3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5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3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0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827088" y="520700"/>
            <a:ext cx="68707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000000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№2. </a:t>
            </a:r>
            <a:r>
              <a:rPr lang="ru-RU" sz="2800" b="1">
                <a:solidFill>
                  <a:srgbClr val="000000"/>
                </a:solidFill>
              </a:rPr>
              <a:t>Слово в написании которого не допущено ошибки – это …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1650" y="2500313"/>
            <a:ext cx="261143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0000"/>
                </a:solidFill>
              </a:rPr>
              <a:t>1. Дифузия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7838" y="2571750"/>
            <a:ext cx="36417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B800"/>
                </a:solidFill>
              </a:rPr>
              <a:t>2. Деформацыя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30275" y="4357688"/>
            <a:ext cx="3151188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2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3. Торричели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216525" y="4357688"/>
            <a:ext cx="26082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B200"/>
                </a:solidFill>
              </a:rPr>
              <a:t>4. Инерция</a:t>
            </a:r>
          </a:p>
        </p:txBody>
      </p:sp>
    </p:spTree>
    <p:extLst>
      <p:ext uri="{BB962C8B-B14F-4D97-AF65-F5344CB8AC3E}">
        <p14:creationId xmlns:p14="http://schemas.microsoft.com/office/powerpoint/2010/main" val="425262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714375" y="285750"/>
            <a:ext cx="6870700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№3. </a:t>
            </a:r>
            <a:r>
              <a:rPr lang="ru-RU" sz="2800" b="1">
                <a:solidFill>
                  <a:srgbClr val="000000"/>
                </a:solidFill>
              </a:rPr>
              <a:t>Есть ли среди представленных предметов лишний?</a:t>
            </a:r>
            <a:r>
              <a:rPr lang="en-US" sz="28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571500" y="2071688"/>
            <a:ext cx="30003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FFC000"/>
                </a:solidFill>
              </a:rPr>
              <a:t>1. Мензурка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57313" y="3714750"/>
            <a:ext cx="31432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00B0F0"/>
                </a:solidFill>
              </a:rPr>
              <a:t>3. Весы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0" y="2786063"/>
            <a:ext cx="27146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00B050"/>
                </a:solidFill>
              </a:rPr>
              <a:t>2. Стакан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929188" y="4143375"/>
            <a:ext cx="34290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C00000"/>
                </a:solidFill>
              </a:rPr>
              <a:t>4. Термометр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71750" y="5214938"/>
            <a:ext cx="53578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>
                <a:solidFill>
                  <a:srgbClr val="7030A0"/>
                </a:solidFill>
              </a:rPr>
              <a:t>5. Песочные часы.</a:t>
            </a:r>
          </a:p>
        </p:txBody>
      </p:sp>
    </p:spTree>
    <p:extLst>
      <p:ext uri="{BB962C8B-B14F-4D97-AF65-F5344CB8AC3E}">
        <p14:creationId xmlns:p14="http://schemas.microsoft.com/office/powerpoint/2010/main" val="31736712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5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286250"/>
            <a:ext cx="2500312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42938" y="285750"/>
            <a:ext cx="68707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800" b="1">
                <a:solidFill>
                  <a:srgbClr val="FF0000"/>
                </a:solidFill>
              </a:rPr>
              <a:t>№4.  </a:t>
            </a:r>
            <a:r>
              <a:rPr lang="ru-RU" sz="2800" b="1">
                <a:solidFill>
                  <a:srgbClr val="000000"/>
                </a:solidFill>
              </a:rPr>
              <a:t>Найдите несоответствие надписи и рисунка.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929313" y="4429125"/>
            <a:ext cx="23574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>
                <a:solidFill>
                  <a:srgbClr val="000000"/>
                </a:solidFill>
              </a:rPr>
              <a:t>3. Кипение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357563" y="6072188"/>
            <a:ext cx="271462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>
                <a:solidFill>
                  <a:srgbClr val="000000"/>
                </a:solidFill>
              </a:rPr>
              <a:t>4. Излучение 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786063" y="3714750"/>
            <a:ext cx="26431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>
                <a:solidFill>
                  <a:srgbClr val="000000"/>
                </a:solidFill>
              </a:rPr>
              <a:t>2. Конвекция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4500563"/>
            <a:ext cx="29289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sz="2800">
                <a:solidFill>
                  <a:srgbClr val="000000"/>
                </a:solidFill>
              </a:rPr>
              <a:t>1. Диффузия</a:t>
            </a: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275013"/>
            <a:ext cx="80168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478088"/>
            <a:ext cx="1284288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886075"/>
            <a:ext cx="1106488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86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6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857250" y="928688"/>
            <a:ext cx="6870700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7200" b="1" u="sng">
                <a:solidFill>
                  <a:srgbClr val="000000"/>
                </a:solidFill>
              </a:rPr>
              <a:t>5 конкурс</a:t>
            </a:r>
            <a:br>
              <a:rPr lang="ru-RU" sz="7200" b="1" u="sng">
                <a:solidFill>
                  <a:srgbClr val="000000"/>
                </a:solidFill>
              </a:rPr>
            </a:br>
            <a:r>
              <a:rPr lang="ru-RU" sz="7200" b="1" u="sng">
                <a:solidFill>
                  <a:srgbClr val="000000"/>
                </a:solidFill>
              </a:rPr>
              <a:t/>
            </a:r>
            <a:br>
              <a:rPr lang="ru-RU" sz="7200" b="1" u="sng">
                <a:solidFill>
                  <a:srgbClr val="000000"/>
                </a:solidFill>
              </a:rPr>
            </a:br>
            <a:r>
              <a:rPr lang="ru-RU" sz="7200" b="1" i="1">
                <a:solidFill>
                  <a:srgbClr val="703DFF"/>
                </a:solidFill>
              </a:rPr>
              <a:t>Кто больше ?!</a:t>
            </a:r>
          </a:p>
        </p:txBody>
      </p:sp>
    </p:spTree>
    <p:extLst>
      <p:ext uri="{BB962C8B-B14F-4D97-AF65-F5344CB8AC3E}">
        <p14:creationId xmlns:p14="http://schemas.microsoft.com/office/powerpoint/2010/main" val="1179624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785813" y="928688"/>
            <a:ext cx="7500937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>
                <a:solidFill>
                  <a:schemeClr val="bg1"/>
                </a:solidFill>
                <a:latin typeface="Comic Sans MS" pitchFamily="64" charset="0"/>
                <a:cs typeface="Arial Unicode M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4400" b="1">
                <a:solidFill>
                  <a:srgbClr val="6600CC"/>
                </a:solidFill>
              </a:rPr>
              <a:t> </a:t>
            </a:r>
            <a:r>
              <a:rPr lang="ru-RU" sz="9600" b="1">
                <a:solidFill>
                  <a:srgbClr val="6600CC"/>
                </a:solidFill>
              </a:rPr>
              <a:t>К И Ф К А  </a:t>
            </a:r>
          </a:p>
          <a:p>
            <a:pPr algn="ctr" eaLnBrk="1" hangingPunct="1">
              <a:buClrTx/>
              <a:buFontTx/>
              <a:buNone/>
            </a:pPr>
            <a:r>
              <a:rPr lang="ru-RU" sz="9600" b="1">
                <a:solidFill>
                  <a:srgbClr val="6600CC"/>
                </a:solidFill>
              </a:rPr>
              <a:t> И Ц Т Р Е Л Я Э И </a:t>
            </a:r>
          </a:p>
        </p:txBody>
      </p:sp>
    </p:spTree>
    <p:extLst>
      <p:ext uri="{BB962C8B-B14F-4D97-AF65-F5344CB8AC3E}">
        <p14:creationId xmlns:p14="http://schemas.microsoft.com/office/powerpoint/2010/main" val="656843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218</Words>
  <Application>Microsoft Office PowerPoint</Application>
  <PresentationFormat>Экран (4:3)</PresentationFormat>
  <Paragraphs>48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2014-01-18T17:19:54Z</dcterms:created>
  <dcterms:modified xsi:type="dcterms:W3CDTF">2014-01-18T17:23:11Z</dcterms:modified>
</cp:coreProperties>
</file>