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00" r:id="rId3"/>
    <p:sldId id="288" r:id="rId4"/>
    <p:sldId id="269" r:id="rId5"/>
    <p:sldId id="270" r:id="rId6"/>
    <p:sldId id="274" r:id="rId7"/>
    <p:sldId id="271" r:id="rId8"/>
    <p:sldId id="282" r:id="rId9"/>
    <p:sldId id="283" r:id="rId10"/>
    <p:sldId id="291" r:id="rId11"/>
    <p:sldId id="281" r:id="rId12"/>
    <p:sldId id="284" r:id="rId13"/>
    <p:sldId id="292" r:id="rId14"/>
    <p:sldId id="293" r:id="rId15"/>
    <p:sldId id="289" r:id="rId16"/>
    <p:sldId id="294" r:id="rId17"/>
    <p:sldId id="285" r:id="rId18"/>
    <p:sldId id="295" r:id="rId19"/>
    <p:sldId id="286" r:id="rId20"/>
    <p:sldId id="287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9BCC6-CC32-4436-A07C-A9309D944E89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7D9FF-4CED-49F7-B7B2-03BDC0259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F37125-AE60-4B3F-BFE5-23F2B8DD9906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4F00A-B424-472F-960F-302360DECC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catalog/search/?text=%EF%EE%EB%FF%F0%E8%E7%E0%F6%E8%FF+%F1%E2%E5%F2%E0&amp;tg=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collection.edu.ru/catalog/search/?text=%EF%EE%EB%FF%F0%E8%E7%E0%F6%E8%FF+%F1%E2%E5%F2%E0&amp;tg=" TargetMode="External"/><Relationship Id="rId3" Type="http://schemas.openxmlformats.org/officeDocument/2006/relationships/hyperlink" Target="http://course-crystal.narod.ru/p31aa1.html" TargetMode="External"/><Relationship Id="rId7" Type="http://schemas.openxmlformats.org/officeDocument/2006/relationships/hyperlink" Target="http://physics.nad.ru/Physics/Cyrillic/ell_txt.htm" TargetMode="External"/><Relationship Id="rId2" Type="http://schemas.openxmlformats.org/officeDocument/2006/relationships/hyperlink" Target="http://n-t.ru/nj/nz/1984/040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center.ru/online.shtml?articles/hardware/monitors/24761" TargetMode="External"/><Relationship Id="rId5" Type="http://schemas.openxmlformats.org/officeDocument/2006/relationships/hyperlink" Target="http://3dliga.ru/3d-aboutus-technology.html" TargetMode="External"/><Relationship Id="rId4" Type="http://schemas.openxmlformats.org/officeDocument/2006/relationships/hyperlink" Target="http://pda.ferra.ru/online/video/s4934/prin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stronet.ru/db/msg/11634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2714620"/>
            <a:ext cx="7467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Поляризация света 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МАМА\фотографии\природные явления\P1040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D:\МАМА\документы\проекты 2012-2013\поляризация\315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D:\МАМА\документы\проекты 2012-2013\поляризация\51345162_aurora1_wikipedia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71480"/>
            <a:ext cx="3787018" cy="246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b="1" dirty="0" smtClean="0"/>
              <a:t> Применения поляроидов</a:t>
            </a:r>
            <a:endParaRPr lang="ru-RU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Солнцезащитные и антибликовые очки;</a:t>
            </a:r>
          </a:p>
          <a:p>
            <a:pPr eaLnBrk="1" hangingPunct="1"/>
            <a:r>
              <a:rPr lang="ru-RU" dirty="0" err="1" smtClean="0"/>
              <a:t>Поляроидные</a:t>
            </a:r>
            <a:r>
              <a:rPr lang="ru-RU" dirty="0" smtClean="0"/>
              <a:t> фильтры в фотоаппаратах;</a:t>
            </a:r>
          </a:p>
          <a:p>
            <a:pPr eaLnBrk="1" hangingPunct="1"/>
            <a:r>
              <a:rPr lang="ru-RU" dirty="0" smtClean="0"/>
              <a:t>Обнаружение дефектов в изделиях из прозрачного материала;</a:t>
            </a:r>
          </a:p>
          <a:p>
            <a:pPr eaLnBrk="1" hangingPunct="1"/>
            <a:r>
              <a:rPr lang="ru-RU" dirty="0" smtClean="0"/>
              <a:t>Жидкокристаллические мониторы;</a:t>
            </a:r>
          </a:p>
          <a:p>
            <a:pPr eaLnBrk="1" hangingPunct="1"/>
            <a:r>
              <a:rPr lang="ru-RU" dirty="0" err="1" smtClean="0"/>
              <a:t>Стереомониторы</a:t>
            </a:r>
            <a:r>
              <a:rPr lang="ru-RU" dirty="0" smtClean="0"/>
              <a:t>  и </a:t>
            </a:r>
            <a:r>
              <a:rPr lang="ru-RU" dirty="0" err="1" smtClean="0"/>
              <a:t>стереочки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Солнцезащитные поляризационные и антибликовые очки</a:t>
            </a:r>
            <a:endParaRPr lang="ru-RU" sz="3600" dirty="0"/>
          </a:p>
        </p:txBody>
      </p:sp>
      <p:pic>
        <p:nvPicPr>
          <p:cNvPr id="4" name="Picture 4" descr="анализ1 003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714750"/>
            <a:ext cx="4752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Поляризационная микроскопия</a:t>
            </a:r>
            <a:endParaRPr lang="ru-RU" dirty="0"/>
          </a:p>
        </p:txBody>
      </p:sp>
      <p:pic>
        <p:nvPicPr>
          <p:cNvPr id="5122" name="Picture 2" descr="D:\МАМА\документы\проекты 2012-2013\поляризация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32" y="2786058"/>
            <a:ext cx="4121422" cy="2857519"/>
          </a:xfrm>
          <a:prstGeom prst="rect">
            <a:avLst/>
          </a:prstGeom>
          <a:noFill/>
        </p:spPr>
      </p:pic>
      <p:pic>
        <p:nvPicPr>
          <p:cNvPr id="5123" name="Picture 3" descr="D:\МАМА\документы\проекты 2012-2013\поляризация\MX-400-with-ca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2575" y="1994694"/>
            <a:ext cx="26098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Усиление контраста</a:t>
            </a:r>
            <a:endParaRPr lang="ru-RU" dirty="0"/>
          </a:p>
        </p:txBody>
      </p:sp>
      <p:pic>
        <p:nvPicPr>
          <p:cNvPr id="6146" name="Picture 2" descr="D:\МАМА\документы\проекты 2012-2013\поляризация\pol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004204"/>
            <a:ext cx="7500990" cy="429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7801004" cy="1143000"/>
          </a:xfrm>
        </p:spPr>
        <p:txBody>
          <a:bodyPr/>
          <a:lstStyle/>
          <a:p>
            <a:r>
              <a:rPr lang="ru-RU" sz="3200" b="1" dirty="0" smtClean="0"/>
              <a:t>ОПЫТ 2: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714375" y="1785927"/>
            <a:ext cx="7786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Зажмите </a:t>
            </a:r>
            <a:r>
              <a:rPr lang="ru-RU" sz="2400" dirty="0"/>
              <a:t>прозрачную пластиковую коробку от </a:t>
            </a:r>
            <a:r>
              <a:rPr lang="en-US" sz="2400" dirty="0"/>
              <a:t>CD</a:t>
            </a:r>
            <a:r>
              <a:rPr lang="ru-RU" sz="2400" dirty="0"/>
              <a:t>-диска между двумя поляроидами. Свет испытывает неоднородную поляризацию, что проявляется в различной интенсивности проходящего через поляризаторы света, окрашиванием поля зрения в разные цвета в проходящем свете. При изгибе или сжатии коробки интенсивность проходящего света изменяется, изменяется и цвет прошедшего через поляроиды света.  Так обнаруживают напряжения в прозрачных образцах.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Обнаружение напряжений в прозрачных телах</a:t>
            </a:r>
            <a:endParaRPr lang="ru-RU" dirty="0"/>
          </a:p>
        </p:txBody>
      </p:sp>
      <p:pic>
        <p:nvPicPr>
          <p:cNvPr id="7170" name="Picture 2" descr="D:\МАМА\документы\проекты 2012-2013\поляризация\45f22d744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48148"/>
            <a:ext cx="4281518" cy="2734485"/>
          </a:xfrm>
          <a:prstGeom prst="rect">
            <a:avLst/>
          </a:prstGeom>
          <a:noFill/>
        </p:spPr>
      </p:pic>
      <p:pic>
        <p:nvPicPr>
          <p:cNvPr id="7171" name="Picture 3" descr="D:\МАМА\документы\проекты 2012-2013\поляризация\Img_Kvant_L-1999-04-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08904"/>
            <a:ext cx="3214710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Жидкокристаллические мониторы</a:t>
            </a:r>
            <a:endParaRPr lang="ru-RU" sz="4000" dirty="0"/>
          </a:p>
        </p:txBody>
      </p:sp>
      <p:pic>
        <p:nvPicPr>
          <p:cNvPr id="5122" name="Picture 2" descr="C:\Documents and Settings\Admin\Мои документы\samsung_6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2426594" cy="2351093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7453564b7beee6cb1676e29fb8e55f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71678"/>
            <a:ext cx="4083059" cy="269557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Philips-170X6F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500570"/>
            <a:ext cx="2600330" cy="21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А\документы\проекты 2012-2013\поляризация\750px-LCD_subpixel_(ru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484115" cy="598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Конструкция ЖК-дисплея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33400" y="762000"/>
            <a:ext cx="439578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Конструкция ЖК-матриц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429125"/>
            <a:ext cx="38671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Конструкция ЖК-матриц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4500563"/>
            <a:ext cx="3048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609600" y="152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Жидкокристаллические мониторы и дисплеи</a:t>
            </a:r>
          </a:p>
        </p:txBody>
      </p:sp>
      <p:pic>
        <p:nvPicPr>
          <p:cNvPr id="17414" name="Picture 16" descr="DM-AV20 1 Gb с ЖК дисплее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1071563"/>
            <a:ext cx="2387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samsung_3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81000"/>
            <a:ext cx="166687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articlepictu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8700" y="1981200"/>
            <a:ext cx="1431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видео из </a:t>
            </a:r>
            <a:r>
              <a:rPr lang="ru-RU" dirty="0" err="1" smtClean="0"/>
              <a:t>ЦОРов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http://school-collection.edu.ru/catalog/search/?text=%EF%EE%EB%FF%F0%E8%E7%E0%F6%E8%FF+%F1%E2%E5%F2%E0&amp;tg=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Стереомониторы</a:t>
            </a:r>
            <a:r>
              <a:rPr lang="ru-RU" dirty="0" smtClean="0"/>
              <a:t> и </a:t>
            </a:r>
            <a:r>
              <a:rPr lang="ru-RU" dirty="0" err="1" smtClean="0"/>
              <a:t>стереоочки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Admin\Мои документы\1226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533147" cy="2208217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201002275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3929090" cy="267653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Мои документы\n_monitor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3238500" cy="2428875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nvidia-3d-glass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000636"/>
            <a:ext cx="250033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pic>
        <p:nvPicPr>
          <p:cNvPr id="8194" name="Picture 2" descr="D:\МАМА\документы\проекты 2012-2013\поляризация\фото для проекта\P1060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407981" cy="3305986"/>
          </a:xfrm>
          <a:prstGeom prst="rect">
            <a:avLst/>
          </a:prstGeom>
          <a:noFill/>
        </p:spPr>
      </p:pic>
      <p:pic>
        <p:nvPicPr>
          <p:cNvPr id="8195" name="Picture 3" descr="D:\МАМА\документы\проекты 2012-2013\поляризация\фото для проекта\P1060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4038600" cy="3028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78579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Попробуйте сделать дома поляроиды. Для этого нужно взять старенький калькулятор, разобрать его, снять пленку с дисплея, разрезать и получить поляризаторы.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АМА\документы\проекты 2012-2013\поляризация\фото для проекта\P10609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496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D:\МАМА\документы\проекты 2012-2013\поляризация\фото для проекта\P1060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68" y="3000372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МАМА\документы\проекты 2012-2013\поляризация\фото для проекта\P10609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85860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D:\МАМА\документы\проекты 2012-2013\поляризация\фото для проекта\P1060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92893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u="sng" dirty="0" smtClean="0">
                <a:hlinkClick r:id="rId2"/>
              </a:rPr>
              <a:t>http://n-t.ru/nj/nz/1984/0401.htm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http://course-crystal.narod.ru/p31aa1.html</a:t>
            </a:r>
            <a:r>
              <a:rPr lang="ru-RU" dirty="0" smtClean="0"/>
              <a:t> </a:t>
            </a:r>
          </a:p>
          <a:p>
            <a:pPr lvl="0"/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pda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ferra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online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video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s</a:t>
            </a:r>
            <a:r>
              <a:rPr lang="ru-RU" u="sng" dirty="0" smtClean="0">
                <a:hlinkClick r:id="rId4"/>
              </a:rPr>
              <a:t>4934/</a:t>
            </a:r>
            <a:r>
              <a:rPr lang="en-US" u="sng" dirty="0" smtClean="0">
                <a:hlinkClick r:id="rId4"/>
              </a:rPr>
              <a:t>print</a:t>
            </a:r>
            <a:r>
              <a:rPr lang="ru-RU" u="sng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5"/>
              </a:rPr>
              <a:t>http://3dliga.ru/3d-aboutus-technology.html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6"/>
              </a:rPr>
              <a:t>http://www.fcenter.ru/online.shtml?articles/hardware/monitors/24761</a:t>
            </a:r>
            <a:r>
              <a:rPr lang="ru-RU" u="sng" dirty="0" smtClean="0"/>
              <a:t> </a:t>
            </a:r>
            <a:endParaRPr lang="ru-RU" dirty="0" smtClean="0"/>
          </a:p>
          <a:p>
            <a:pPr lvl="0"/>
            <a:r>
              <a:rPr lang="en-US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physics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nad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ru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smtClean="0">
                <a:hlinkClick r:id="rId7"/>
              </a:rPr>
              <a:t>Physics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smtClean="0">
                <a:hlinkClick r:id="rId7"/>
              </a:rPr>
              <a:t>Cyrillic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smtClean="0">
                <a:hlinkClick r:id="rId7"/>
              </a:rPr>
              <a:t>ell</a:t>
            </a:r>
            <a:r>
              <a:rPr lang="ru-RU" u="sng" dirty="0" smtClean="0">
                <a:hlinkClick r:id="rId7"/>
              </a:rPr>
              <a:t>_</a:t>
            </a:r>
            <a:r>
              <a:rPr lang="en-US" u="sng" dirty="0" smtClean="0">
                <a:hlinkClick r:id="rId7"/>
              </a:rPr>
              <a:t>txt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htm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8"/>
              </a:rPr>
              <a:t>http://school-collection.edu.ru/catalog/search/?text=%EF%EE%EB%FF%F0%E8%E7%E0%F6%E8%FF+%F1%E2%E5%F2%E0&amp;tg=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Опыт 1. </a:t>
            </a:r>
            <a:r>
              <a:rPr lang="ru-RU" sz="2800" dirty="0" smtClean="0"/>
              <a:t>Проверка </a:t>
            </a:r>
            <a:r>
              <a:rPr lang="ru-RU" sz="2800" dirty="0" err="1" smtClean="0"/>
              <a:t>поляризованности</a:t>
            </a:r>
            <a:r>
              <a:rPr lang="ru-RU" sz="2800" dirty="0" smtClean="0"/>
              <a:t> света, испускаемого различными источниками: лампы накаливания, дневного света, жидкокристаллического  монитора, дисплея калькулятора, дисплея мобильного телефона, света, отражённого от стекла.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252658"/>
          </a:xfrm>
        </p:spPr>
        <p:txBody>
          <a:bodyPr/>
          <a:lstStyle/>
          <a:p>
            <a:r>
              <a:rPr lang="ru-RU" sz="2400" dirty="0" smtClean="0"/>
              <a:t>Возьмите поляроид в руку, посмотрите на источник света  через поляроид, медленно вращайте. Вращением поляроида добиваемся изменения освещенности. Если освещенность не изменяется, то источник света не поляризован.</a:t>
            </a:r>
          </a:p>
          <a:p>
            <a:pPr eaLnBrk="1" hangingPunct="1"/>
            <a:endParaRPr lang="ru-RU" sz="2400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Поляризованный свет дисплея мобильного телефона </a:t>
            </a:r>
            <a:endParaRPr lang="ru-RU" sz="4000" dirty="0"/>
          </a:p>
        </p:txBody>
      </p:sp>
      <p:pic>
        <p:nvPicPr>
          <p:cNvPr id="1029" name="Picture 5" descr="J:\фото к проекту\P10609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1030" name="Picture 6" descr="J:\фото к проекту\P10609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Жидкокристаллический монитор дает поляризованный свет</a:t>
            </a:r>
            <a:endParaRPr lang="ru-RU" sz="4000" dirty="0"/>
          </a:p>
        </p:txBody>
      </p:sp>
      <p:pic>
        <p:nvPicPr>
          <p:cNvPr id="2050" name="Picture 2" descr="J:\фото к проекту\P10609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428868"/>
            <a:ext cx="4039985" cy="322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J:\фото к проекту\P10609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Свет, отраженный  от стекла, поляризован.</a:t>
            </a:r>
            <a:br>
              <a:rPr lang="ru-RU" sz="3200" dirty="0" smtClean="0"/>
            </a:br>
            <a:r>
              <a:rPr lang="ru-RU" sz="3200" dirty="0" smtClean="0"/>
              <a:t>Вращением поляроида исчезают облики </a:t>
            </a:r>
            <a:endParaRPr lang="ru-RU" sz="3200" dirty="0"/>
          </a:p>
        </p:txBody>
      </p:sp>
      <p:pic>
        <p:nvPicPr>
          <p:cNvPr id="5122" name="Picture 2" descr="J:\фото к проекту\P10609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J:\фото к проекту\P10609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Естественный свет </a:t>
            </a:r>
            <a:endParaRPr lang="ru-RU" dirty="0"/>
          </a:p>
        </p:txBody>
      </p:sp>
      <p:pic>
        <p:nvPicPr>
          <p:cNvPr id="3074" name="Picture 2" descr="J:\фото к проекту\P1060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J:\фото к проекту\P10609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200" i="1" dirty="0"/>
          </a:p>
        </p:txBody>
      </p:sp>
      <p:pic>
        <p:nvPicPr>
          <p:cNvPr id="3074" name="Picture 2" descr="C:\Documents and Settings\Admin\Мои документы\zona0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4724400" cy="320992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uchenye_nashli_v_skarabejah_zhidkie_kristally_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490814" cy="252412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276745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 комета Хейла-Боппа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обычный снимок                 через поляроид</a:t>
            </a:r>
          </a:p>
        </p:txBody>
      </p:sp>
      <p:pic>
        <p:nvPicPr>
          <p:cNvPr id="11267" name="Picture 5" descr="Поляризованная комета Хейла-Бопп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438400"/>
            <a:ext cx="71628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305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Поляризация света </vt:lpstr>
      <vt:lpstr>Просмотр видео из ЦОРов </vt:lpstr>
      <vt:lpstr>Опыт 1. Проверка поляризованности света, испускаемого различными источниками: лампы накаливания, дневного света, жидкокристаллического  монитора, дисплея калькулятора, дисплея мобильного телефона, света, отражённого от стекла.</vt:lpstr>
      <vt:lpstr>Поляризованный свет дисплея мобильного телефона </vt:lpstr>
      <vt:lpstr>Жидкокристаллический монитор дает поляризованный свет</vt:lpstr>
      <vt:lpstr>Свет, отраженный  от стекла, поляризован. Вращением поляроида исчезают облики </vt:lpstr>
      <vt:lpstr>Естественный свет </vt:lpstr>
      <vt:lpstr>Слайд 8</vt:lpstr>
      <vt:lpstr>Слайд 9</vt:lpstr>
      <vt:lpstr>Слайд 10</vt:lpstr>
      <vt:lpstr> Применения поляроидов</vt:lpstr>
      <vt:lpstr>Солнцезащитные поляризационные и антибликовые очки</vt:lpstr>
      <vt:lpstr>Поляризационная микроскопия</vt:lpstr>
      <vt:lpstr>Усиление контраста</vt:lpstr>
      <vt:lpstr>ОПЫТ 2:</vt:lpstr>
      <vt:lpstr>Обнаружение напряжений в прозрачных телах</vt:lpstr>
      <vt:lpstr>Жидкокристаллические мониторы</vt:lpstr>
      <vt:lpstr>Слайд 18</vt:lpstr>
      <vt:lpstr>Слайд 19</vt:lpstr>
      <vt:lpstr>Стереомониторы и стереоочки </vt:lpstr>
      <vt:lpstr>Домашнее задание:</vt:lpstr>
      <vt:lpstr>Слайд 22</vt:lpstr>
      <vt:lpstr>Слайд 23</vt:lpstr>
      <vt:lpstr>Литература: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Поляризация света </dc:title>
  <dc:creator>Admin</dc:creator>
  <cp:lastModifiedBy>ASUS</cp:lastModifiedBy>
  <cp:revision>57</cp:revision>
  <dcterms:created xsi:type="dcterms:W3CDTF">2013-01-11T14:29:39Z</dcterms:created>
  <dcterms:modified xsi:type="dcterms:W3CDTF">2014-01-11T07:45:11Z</dcterms:modified>
</cp:coreProperties>
</file>