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71" r:id="rId14"/>
    <p:sldId id="276" r:id="rId15"/>
    <p:sldId id="273" r:id="rId16"/>
    <p:sldId id="274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64B6E-3FAF-4FC2-98DD-60859A1484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D6DA4D7-70D4-4E27-A335-BE08D74E85D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Территория РФ</a:t>
          </a:r>
        </a:p>
      </dgm:t>
    </dgm:pt>
    <dgm:pt modelId="{7A50AD83-333B-40FE-A28B-5E63EFEEEA43}" type="parTrans" cxnId="{4AA7194B-7B25-48AC-B505-80D831310762}">
      <dgm:prSet/>
      <dgm:spPr/>
      <dgm:t>
        <a:bodyPr/>
        <a:lstStyle/>
        <a:p>
          <a:endParaRPr lang="ru-RU"/>
        </a:p>
      </dgm:t>
    </dgm:pt>
    <dgm:pt modelId="{9EEF57EB-160C-4269-9D3E-55131DF0DE07}" type="sibTrans" cxnId="{4AA7194B-7B25-48AC-B505-80D831310762}">
      <dgm:prSet/>
      <dgm:spPr/>
      <dgm:t>
        <a:bodyPr/>
        <a:lstStyle/>
        <a:p>
          <a:endParaRPr lang="ru-RU"/>
        </a:p>
      </dgm:t>
    </dgm:pt>
    <dgm:pt modelId="{27106328-F69F-4058-8A53-7CA125DBA4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Самое крупное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государство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площади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(17,1 млн.кв. км.)</a:t>
          </a:r>
        </a:p>
      </dgm:t>
    </dgm:pt>
    <dgm:pt modelId="{D026D242-9B80-4A50-9463-AED47C7FDF33}" type="parTrans" cxnId="{A36A6206-86CB-45EC-B432-2F233DCC2E99}">
      <dgm:prSet/>
      <dgm:spPr/>
      <dgm:t>
        <a:bodyPr/>
        <a:lstStyle/>
        <a:p>
          <a:endParaRPr lang="ru-RU"/>
        </a:p>
      </dgm:t>
    </dgm:pt>
    <dgm:pt modelId="{EF61B79A-2502-4998-9329-416C47043012}" type="sibTrans" cxnId="{A36A6206-86CB-45EC-B432-2F233DCC2E99}">
      <dgm:prSet/>
      <dgm:spPr/>
      <dgm:t>
        <a:bodyPr/>
        <a:lstStyle/>
        <a:p>
          <a:endParaRPr lang="ru-RU"/>
        </a:p>
      </dgm:t>
    </dgm:pt>
    <dgm:pt modelId="{29B26525-3C1B-4B22-A5CF-D20E77DE9A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Разнообразные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 природные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ресурсы</a:t>
          </a:r>
        </a:p>
      </dgm:t>
    </dgm:pt>
    <dgm:pt modelId="{FE5624CA-5270-41E8-BCE6-B87EA3DF1274}" type="parTrans" cxnId="{0195CD9F-7A23-45FE-B68C-6583E5E44F0D}">
      <dgm:prSet/>
      <dgm:spPr/>
      <dgm:t>
        <a:bodyPr/>
        <a:lstStyle/>
        <a:p>
          <a:endParaRPr lang="ru-RU"/>
        </a:p>
      </dgm:t>
    </dgm:pt>
    <dgm:pt modelId="{7711DA85-C86F-4C37-B6DA-DBA70F2A36F0}" type="sibTrans" cxnId="{0195CD9F-7A23-45FE-B68C-6583E5E44F0D}">
      <dgm:prSet/>
      <dgm:spPr/>
      <dgm:t>
        <a:bodyPr/>
        <a:lstStyle/>
        <a:p>
          <a:endParaRPr lang="ru-RU"/>
        </a:p>
      </dgm:t>
    </dgm:pt>
    <dgm:pt modelId="{C89487C1-5AC8-415F-964F-4668051375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Многонациональное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(130 народов),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неравномерность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размещения</a:t>
          </a:r>
        </a:p>
      </dgm:t>
    </dgm:pt>
    <dgm:pt modelId="{68AB9E49-CC4B-4F0E-A55A-EFAA993CA09D}" type="parTrans" cxnId="{97A084F2-FC32-4212-AB49-9C95284F6669}">
      <dgm:prSet/>
      <dgm:spPr/>
      <dgm:t>
        <a:bodyPr/>
        <a:lstStyle/>
        <a:p>
          <a:endParaRPr lang="ru-RU"/>
        </a:p>
      </dgm:t>
    </dgm:pt>
    <dgm:pt modelId="{35530372-E9F0-4134-BBDC-662FF2D7FD6A}" type="sibTrans" cxnId="{97A084F2-FC32-4212-AB49-9C95284F6669}">
      <dgm:prSet/>
      <dgm:spPr/>
      <dgm:t>
        <a:bodyPr/>
        <a:lstStyle/>
        <a:p>
          <a:endParaRPr lang="ru-RU"/>
        </a:p>
      </dgm:t>
    </dgm:pt>
    <dgm:pt modelId="{094ECB54-59C8-4F4C-B306-AF8AA7CCE3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Исторически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сложившиеся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отрасли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хозяйства</a:t>
          </a:r>
        </a:p>
      </dgm:t>
    </dgm:pt>
    <dgm:pt modelId="{B9C39F7B-0097-41E6-BFC8-82F164F58D57}" type="parTrans" cxnId="{2D8E0B62-1B97-468D-817C-D76E23C24A8D}">
      <dgm:prSet/>
      <dgm:spPr/>
      <dgm:t>
        <a:bodyPr/>
        <a:lstStyle/>
        <a:p>
          <a:endParaRPr lang="ru-RU"/>
        </a:p>
      </dgm:t>
    </dgm:pt>
    <dgm:pt modelId="{67286463-2F04-470F-9C8A-CCBF4FD9478F}" type="sibTrans" cxnId="{2D8E0B62-1B97-468D-817C-D76E23C24A8D}">
      <dgm:prSet/>
      <dgm:spPr/>
      <dgm:t>
        <a:bodyPr/>
        <a:lstStyle/>
        <a:p>
          <a:endParaRPr lang="ru-RU"/>
        </a:p>
      </dgm:t>
    </dgm:pt>
    <dgm:pt modelId="{3F189D43-19CC-43D4-8FE7-1FE5B22ABEBB}" type="pres">
      <dgm:prSet presAssocID="{4E764B6E-3FAF-4FC2-98DD-60859A1484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8FC3AF-8C2B-4AB6-A416-2B7F46963414}" type="pres">
      <dgm:prSet presAssocID="{CD6DA4D7-70D4-4E27-A335-BE08D74E85DC}" presName="hierRoot1" presStyleCnt="0">
        <dgm:presLayoutVars>
          <dgm:hierBranch/>
        </dgm:presLayoutVars>
      </dgm:prSet>
      <dgm:spPr/>
    </dgm:pt>
    <dgm:pt modelId="{480D76BF-6263-4250-B78A-0EE2485A8085}" type="pres">
      <dgm:prSet presAssocID="{CD6DA4D7-70D4-4E27-A335-BE08D74E85DC}" presName="rootComposite1" presStyleCnt="0"/>
      <dgm:spPr/>
    </dgm:pt>
    <dgm:pt modelId="{90661E04-422E-4F32-8712-2F654AE108BB}" type="pres">
      <dgm:prSet presAssocID="{CD6DA4D7-70D4-4E27-A335-BE08D74E85DC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9E5098-4D30-4041-8D99-BAAED17FBEA2}" type="pres">
      <dgm:prSet presAssocID="{CD6DA4D7-70D4-4E27-A335-BE08D74E85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640162-6A38-49D6-818D-3BFC6192BE5B}" type="pres">
      <dgm:prSet presAssocID="{CD6DA4D7-70D4-4E27-A335-BE08D74E85DC}" presName="hierChild2" presStyleCnt="0"/>
      <dgm:spPr/>
    </dgm:pt>
    <dgm:pt modelId="{ABA9035D-2384-4AB5-AE24-57E90CEF1267}" type="pres">
      <dgm:prSet presAssocID="{D026D242-9B80-4A50-9463-AED47C7FDF33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88BE6C9-D685-4578-A719-83157BF4923F}" type="pres">
      <dgm:prSet presAssocID="{27106328-F69F-4058-8A53-7CA125DBA40C}" presName="hierRoot2" presStyleCnt="0">
        <dgm:presLayoutVars>
          <dgm:hierBranch/>
        </dgm:presLayoutVars>
      </dgm:prSet>
      <dgm:spPr/>
    </dgm:pt>
    <dgm:pt modelId="{840DC5D9-CB17-4D52-B105-E6CC86E77A79}" type="pres">
      <dgm:prSet presAssocID="{27106328-F69F-4058-8A53-7CA125DBA40C}" presName="rootComposite" presStyleCnt="0"/>
      <dgm:spPr/>
    </dgm:pt>
    <dgm:pt modelId="{E9F2B9D3-CD09-4681-AF83-60E3CE0DF075}" type="pres">
      <dgm:prSet presAssocID="{27106328-F69F-4058-8A53-7CA125DBA40C}" presName="rootText" presStyleLbl="node2" presStyleIdx="0" presStyleCnt="4" custScaleY="161591" custLinFactNeighborX="-1103" custLinFactNeighborY="-12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832AF4C-1797-40AB-8595-88330470ECB5}" type="pres">
      <dgm:prSet presAssocID="{27106328-F69F-4058-8A53-7CA125DBA40C}" presName="rootConnector" presStyleLbl="node2" presStyleIdx="0" presStyleCnt="4"/>
      <dgm:spPr/>
      <dgm:t>
        <a:bodyPr/>
        <a:lstStyle/>
        <a:p>
          <a:endParaRPr lang="ru-RU"/>
        </a:p>
      </dgm:t>
    </dgm:pt>
    <dgm:pt modelId="{6EBF980A-D17B-47C7-9AC8-3FC31925057C}" type="pres">
      <dgm:prSet presAssocID="{27106328-F69F-4058-8A53-7CA125DBA40C}" presName="hierChild4" presStyleCnt="0"/>
      <dgm:spPr/>
    </dgm:pt>
    <dgm:pt modelId="{F65F090F-01DB-4E76-BC16-321D7B6721E7}" type="pres">
      <dgm:prSet presAssocID="{27106328-F69F-4058-8A53-7CA125DBA40C}" presName="hierChild5" presStyleCnt="0"/>
      <dgm:spPr/>
    </dgm:pt>
    <dgm:pt modelId="{DAB9547C-FE17-4029-B0DF-EDFEF8D5A1AC}" type="pres">
      <dgm:prSet presAssocID="{FE5624CA-5270-41E8-BCE6-B87EA3DF127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842E1A9-3499-407A-A336-5F1C1E44DFF0}" type="pres">
      <dgm:prSet presAssocID="{29B26525-3C1B-4B22-A5CF-D20E77DE9A2D}" presName="hierRoot2" presStyleCnt="0">
        <dgm:presLayoutVars>
          <dgm:hierBranch/>
        </dgm:presLayoutVars>
      </dgm:prSet>
      <dgm:spPr/>
    </dgm:pt>
    <dgm:pt modelId="{20A80D8E-936C-4380-8845-8D48FB6337EE}" type="pres">
      <dgm:prSet presAssocID="{29B26525-3C1B-4B22-A5CF-D20E77DE9A2D}" presName="rootComposite" presStyleCnt="0"/>
      <dgm:spPr/>
    </dgm:pt>
    <dgm:pt modelId="{B1207CD1-AA0D-491F-AE45-8EC8DD8FA3B3}" type="pres">
      <dgm:prSet presAssocID="{29B26525-3C1B-4B22-A5CF-D20E77DE9A2D}" presName="rootText" presStyleLbl="node2" presStyleIdx="1" presStyleCnt="4" custScaleY="1615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8CA80A-154A-4B18-96D0-051161115F67}" type="pres">
      <dgm:prSet presAssocID="{29B26525-3C1B-4B22-A5CF-D20E77DE9A2D}" presName="rootConnector" presStyleLbl="node2" presStyleIdx="1" presStyleCnt="4"/>
      <dgm:spPr/>
      <dgm:t>
        <a:bodyPr/>
        <a:lstStyle/>
        <a:p>
          <a:endParaRPr lang="ru-RU"/>
        </a:p>
      </dgm:t>
    </dgm:pt>
    <dgm:pt modelId="{343C1399-5F8D-45F6-BDE3-78FA985C5D4A}" type="pres">
      <dgm:prSet presAssocID="{29B26525-3C1B-4B22-A5CF-D20E77DE9A2D}" presName="hierChild4" presStyleCnt="0"/>
      <dgm:spPr/>
    </dgm:pt>
    <dgm:pt modelId="{32967462-76CB-4E84-9787-B695BF763BE5}" type="pres">
      <dgm:prSet presAssocID="{29B26525-3C1B-4B22-A5CF-D20E77DE9A2D}" presName="hierChild5" presStyleCnt="0"/>
      <dgm:spPr/>
    </dgm:pt>
    <dgm:pt modelId="{7CDE133D-43E2-4688-81DA-B9EF077805A2}" type="pres">
      <dgm:prSet presAssocID="{68AB9E49-CC4B-4F0E-A55A-EFAA993CA09D}" presName="Name35" presStyleLbl="parChTrans1D2" presStyleIdx="2" presStyleCnt="4"/>
      <dgm:spPr/>
      <dgm:t>
        <a:bodyPr/>
        <a:lstStyle/>
        <a:p>
          <a:endParaRPr lang="ru-RU"/>
        </a:p>
      </dgm:t>
    </dgm:pt>
    <dgm:pt modelId="{BB80E285-B580-4802-A1F7-66676B6109ED}" type="pres">
      <dgm:prSet presAssocID="{C89487C1-5AC8-415F-964F-4668051375D4}" presName="hierRoot2" presStyleCnt="0">
        <dgm:presLayoutVars>
          <dgm:hierBranch/>
        </dgm:presLayoutVars>
      </dgm:prSet>
      <dgm:spPr/>
    </dgm:pt>
    <dgm:pt modelId="{16B4AB0D-292F-4FF6-8873-E67E86951C92}" type="pres">
      <dgm:prSet presAssocID="{C89487C1-5AC8-415F-964F-4668051375D4}" presName="rootComposite" presStyleCnt="0"/>
      <dgm:spPr/>
    </dgm:pt>
    <dgm:pt modelId="{C95C6BE8-CB8D-43E5-894D-60332A6139F9}" type="pres">
      <dgm:prSet presAssocID="{C89487C1-5AC8-415F-964F-4668051375D4}" presName="rootText" presStyleLbl="node2" presStyleIdx="2" presStyleCnt="4" custScaleX="105493" custScaleY="1611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0196DC-2621-4C29-AAE4-16D620ED17B1}" type="pres">
      <dgm:prSet presAssocID="{C89487C1-5AC8-415F-964F-4668051375D4}" presName="rootConnector" presStyleLbl="node2" presStyleIdx="2" presStyleCnt="4"/>
      <dgm:spPr/>
      <dgm:t>
        <a:bodyPr/>
        <a:lstStyle/>
        <a:p>
          <a:endParaRPr lang="ru-RU"/>
        </a:p>
      </dgm:t>
    </dgm:pt>
    <dgm:pt modelId="{8ACFA413-1F33-4B76-BCAE-A5A981E3B61C}" type="pres">
      <dgm:prSet presAssocID="{C89487C1-5AC8-415F-964F-4668051375D4}" presName="hierChild4" presStyleCnt="0"/>
      <dgm:spPr/>
    </dgm:pt>
    <dgm:pt modelId="{238A183C-C01A-4B64-8E37-7F0B110FD6B4}" type="pres">
      <dgm:prSet presAssocID="{C89487C1-5AC8-415F-964F-4668051375D4}" presName="hierChild5" presStyleCnt="0"/>
      <dgm:spPr/>
    </dgm:pt>
    <dgm:pt modelId="{A9161D6E-41EF-41B8-8E1A-76583EBA978D}" type="pres">
      <dgm:prSet presAssocID="{B9C39F7B-0097-41E6-BFC8-82F164F58D57}" presName="Name35" presStyleLbl="parChTrans1D2" presStyleIdx="3" presStyleCnt="4"/>
      <dgm:spPr/>
      <dgm:t>
        <a:bodyPr/>
        <a:lstStyle/>
        <a:p>
          <a:endParaRPr lang="ru-RU"/>
        </a:p>
      </dgm:t>
    </dgm:pt>
    <dgm:pt modelId="{0995569F-3460-4312-B23C-42B3B7F1B756}" type="pres">
      <dgm:prSet presAssocID="{094ECB54-59C8-4F4C-B306-AF8AA7CCE308}" presName="hierRoot2" presStyleCnt="0">
        <dgm:presLayoutVars>
          <dgm:hierBranch/>
        </dgm:presLayoutVars>
      </dgm:prSet>
      <dgm:spPr/>
    </dgm:pt>
    <dgm:pt modelId="{39628736-1F49-4355-89D7-D1E7EB6272D1}" type="pres">
      <dgm:prSet presAssocID="{094ECB54-59C8-4F4C-B306-AF8AA7CCE308}" presName="rootComposite" presStyleCnt="0"/>
      <dgm:spPr/>
    </dgm:pt>
    <dgm:pt modelId="{272D8CBF-7D35-47CB-854C-0418ADDB5C60}" type="pres">
      <dgm:prSet presAssocID="{094ECB54-59C8-4F4C-B306-AF8AA7CCE308}" presName="rootText" presStyleLbl="node2" presStyleIdx="3" presStyleCnt="4" custScaleY="1611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F1D712C-47DF-41BD-8CBB-8BC2C1F142DF}" type="pres">
      <dgm:prSet presAssocID="{094ECB54-59C8-4F4C-B306-AF8AA7CCE308}" presName="rootConnector" presStyleLbl="node2" presStyleIdx="3" presStyleCnt="4"/>
      <dgm:spPr/>
      <dgm:t>
        <a:bodyPr/>
        <a:lstStyle/>
        <a:p>
          <a:endParaRPr lang="ru-RU"/>
        </a:p>
      </dgm:t>
    </dgm:pt>
    <dgm:pt modelId="{627A8CC0-724F-40F7-8927-83E5799F67C3}" type="pres">
      <dgm:prSet presAssocID="{094ECB54-59C8-4F4C-B306-AF8AA7CCE308}" presName="hierChild4" presStyleCnt="0"/>
      <dgm:spPr/>
    </dgm:pt>
    <dgm:pt modelId="{E1D4EA3F-44E0-41C8-9CE3-7825315E2662}" type="pres">
      <dgm:prSet presAssocID="{094ECB54-59C8-4F4C-B306-AF8AA7CCE308}" presName="hierChild5" presStyleCnt="0"/>
      <dgm:spPr/>
    </dgm:pt>
    <dgm:pt modelId="{40E1C5AC-B76C-475A-8183-9CC07231DE2C}" type="pres">
      <dgm:prSet presAssocID="{CD6DA4D7-70D4-4E27-A335-BE08D74E85DC}" presName="hierChild3" presStyleCnt="0"/>
      <dgm:spPr/>
    </dgm:pt>
  </dgm:ptLst>
  <dgm:cxnLst>
    <dgm:cxn modelId="{48CFA7EA-DBE1-4B27-8E46-255C162125CD}" type="presOf" srcId="{C89487C1-5AC8-415F-964F-4668051375D4}" destId="{990196DC-2621-4C29-AAE4-16D620ED17B1}" srcOrd="1" destOrd="0" presId="urn:microsoft.com/office/officeart/2005/8/layout/orgChart1"/>
    <dgm:cxn modelId="{D9F16C99-CF44-4E5C-A84A-6D5619728B27}" type="presOf" srcId="{68AB9E49-CC4B-4F0E-A55A-EFAA993CA09D}" destId="{7CDE133D-43E2-4688-81DA-B9EF077805A2}" srcOrd="0" destOrd="0" presId="urn:microsoft.com/office/officeart/2005/8/layout/orgChart1"/>
    <dgm:cxn modelId="{8F4D9BDB-EF64-4035-BC4A-10F15148408E}" type="presOf" srcId="{27106328-F69F-4058-8A53-7CA125DBA40C}" destId="{E9F2B9D3-CD09-4681-AF83-60E3CE0DF075}" srcOrd="0" destOrd="0" presId="urn:microsoft.com/office/officeart/2005/8/layout/orgChart1"/>
    <dgm:cxn modelId="{A36A6206-86CB-45EC-B432-2F233DCC2E99}" srcId="{CD6DA4D7-70D4-4E27-A335-BE08D74E85DC}" destId="{27106328-F69F-4058-8A53-7CA125DBA40C}" srcOrd="0" destOrd="0" parTransId="{D026D242-9B80-4A50-9463-AED47C7FDF33}" sibTransId="{EF61B79A-2502-4998-9329-416C47043012}"/>
    <dgm:cxn modelId="{4F18A1DC-4FB8-48EA-AE04-652730B627BA}" type="presOf" srcId="{094ECB54-59C8-4F4C-B306-AF8AA7CCE308}" destId="{272D8CBF-7D35-47CB-854C-0418ADDB5C60}" srcOrd="0" destOrd="0" presId="urn:microsoft.com/office/officeart/2005/8/layout/orgChart1"/>
    <dgm:cxn modelId="{3AD4225A-42D5-4BCD-8D83-68CE809FF262}" type="presOf" srcId="{B9C39F7B-0097-41E6-BFC8-82F164F58D57}" destId="{A9161D6E-41EF-41B8-8E1A-76583EBA978D}" srcOrd="0" destOrd="0" presId="urn:microsoft.com/office/officeart/2005/8/layout/orgChart1"/>
    <dgm:cxn modelId="{E7F8D50D-4931-4479-9DF6-D254EB1B2D52}" type="presOf" srcId="{27106328-F69F-4058-8A53-7CA125DBA40C}" destId="{5832AF4C-1797-40AB-8595-88330470ECB5}" srcOrd="1" destOrd="0" presId="urn:microsoft.com/office/officeart/2005/8/layout/orgChart1"/>
    <dgm:cxn modelId="{07E6015F-74A2-4974-9582-FBDE422908F3}" type="presOf" srcId="{094ECB54-59C8-4F4C-B306-AF8AA7CCE308}" destId="{7F1D712C-47DF-41BD-8CBB-8BC2C1F142DF}" srcOrd="1" destOrd="0" presId="urn:microsoft.com/office/officeart/2005/8/layout/orgChart1"/>
    <dgm:cxn modelId="{845DCFA2-6CA0-4077-B5EC-2A611D543620}" type="presOf" srcId="{29B26525-3C1B-4B22-A5CF-D20E77DE9A2D}" destId="{C98CA80A-154A-4B18-96D0-051161115F67}" srcOrd="1" destOrd="0" presId="urn:microsoft.com/office/officeart/2005/8/layout/orgChart1"/>
    <dgm:cxn modelId="{97A084F2-FC32-4212-AB49-9C95284F6669}" srcId="{CD6DA4D7-70D4-4E27-A335-BE08D74E85DC}" destId="{C89487C1-5AC8-415F-964F-4668051375D4}" srcOrd="2" destOrd="0" parTransId="{68AB9E49-CC4B-4F0E-A55A-EFAA993CA09D}" sibTransId="{35530372-E9F0-4134-BBDC-662FF2D7FD6A}"/>
    <dgm:cxn modelId="{E13EE29B-3402-46F2-9509-77D20BD35C8D}" type="presOf" srcId="{C89487C1-5AC8-415F-964F-4668051375D4}" destId="{C95C6BE8-CB8D-43E5-894D-60332A6139F9}" srcOrd="0" destOrd="0" presId="urn:microsoft.com/office/officeart/2005/8/layout/orgChart1"/>
    <dgm:cxn modelId="{0195CD9F-7A23-45FE-B68C-6583E5E44F0D}" srcId="{CD6DA4D7-70D4-4E27-A335-BE08D74E85DC}" destId="{29B26525-3C1B-4B22-A5CF-D20E77DE9A2D}" srcOrd="1" destOrd="0" parTransId="{FE5624CA-5270-41E8-BCE6-B87EA3DF1274}" sibTransId="{7711DA85-C86F-4C37-B6DA-DBA70F2A36F0}"/>
    <dgm:cxn modelId="{85DAC70A-4639-4DD1-A9A5-97C155DB0E41}" type="presOf" srcId="{4E764B6E-3FAF-4FC2-98DD-60859A1484E5}" destId="{3F189D43-19CC-43D4-8FE7-1FE5B22ABEBB}" srcOrd="0" destOrd="0" presId="urn:microsoft.com/office/officeart/2005/8/layout/orgChart1"/>
    <dgm:cxn modelId="{DBFBA97C-AAFA-47E2-A588-390A8AF2468E}" type="presOf" srcId="{FE5624CA-5270-41E8-BCE6-B87EA3DF1274}" destId="{DAB9547C-FE17-4029-B0DF-EDFEF8D5A1AC}" srcOrd="0" destOrd="0" presId="urn:microsoft.com/office/officeart/2005/8/layout/orgChart1"/>
    <dgm:cxn modelId="{4AA7194B-7B25-48AC-B505-80D831310762}" srcId="{4E764B6E-3FAF-4FC2-98DD-60859A1484E5}" destId="{CD6DA4D7-70D4-4E27-A335-BE08D74E85DC}" srcOrd="0" destOrd="0" parTransId="{7A50AD83-333B-40FE-A28B-5E63EFEEEA43}" sibTransId="{9EEF57EB-160C-4269-9D3E-55131DF0DE07}"/>
    <dgm:cxn modelId="{23F70FBA-C936-41E8-8AEC-247BE3B396E4}" type="presOf" srcId="{CD6DA4D7-70D4-4E27-A335-BE08D74E85DC}" destId="{90661E04-422E-4F32-8712-2F654AE108BB}" srcOrd="0" destOrd="0" presId="urn:microsoft.com/office/officeart/2005/8/layout/orgChart1"/>
    <dgm:cxn modelId="{64E8291E-BE1A-431F-84B2-C15836E79308}" type="presOf" srcId="{CD6DA4D7-70D4-4E27-A335-BE08D74E85DC}" destId="{BE9E5098-4D30-4041-8D99-BAAED17FBEA2}" srcOrd="1" destOrd="0" presId="urn:microsoft.com/office/officeart/2005/8/layout/orgChart1"/>
    <dgm:cxn modelId="{2D8E0B62-1B97-468D-817C-D76E23C24A8D}" srcId="{CD6DA4D7-70D4-4E27-A335-BE08D74E85DC}" destId="{094ECB54-59C8-4F4C-B306-AF8AA7CCE308}" srcOrd="3" destOrd="0" parTransId="{B9C39F7B-0097-41E6-BFC8-82F164F58D57}" sibTransId="{67286463-2F04-470F-9C8A-CCBF4FD9478F}"/>
    <dgm:cxn modelId="{E152B1F2-F3E6-44B7-8593-83F5D2BADBA4}" type="presOf" srcId="{29B26525-3C1B-4B22-A5CF-D20E77DE9A2D}" destId="{B1207CD1-AA0D-491F-AE45-8EC8DD8FA3B3}" srcOrd="0" destOrd="0" presId="urn:microsoft.com/office/officeart/2005/8/layout/orgChart1"/>
    <dgm:cxn modelId="{261B6B8D-898D-4D06-AB46-C200FC82EC13}" type="presOf" srcId="{D026D242-9B80-4A50-9463-AED47C7FDF33}" destId="{ABA9035D-2384-4AB5-AE24-57E90CEF1267}" srcOrd="0" destOrd="0" presId="urn:microsoft.com/office/officeart/2005/8/layout/orgChart1"/>
    <dgm:cxn modelId="{DC2D3E08-5549-4D41-B3CC-063BE9165424}" type="presParOf" srcId="{3F189D43-19CC-43D4-8FE7-1FE5B22ABEBB}" destId="{6D8FC3AF-8C2B-4AB6-A416-2B7F46963414}" srcOrd="0" destOrd="0" presId="urn:microsoft.com/office/officeart/2005/8/layout/orgChart1"/>
    <dgm:cxn modelId="{83DFAC52-0933-4191-9614-6A0079A9FB9F}" type="presParOf" srcId="{6D8FC3AF-8C2B-4AB6-A416-2B7F46963414}" destId="{480D76BF-6263-4250-B78A-0EE2485A8085}" srcOrd="0" destOrd="0" presId="urn:microsoft.com/office/officeart/2005/8/layout/orgChart1"/>
    <dgm:cxn modelId="{E6C851F2-91E0-4752-9928-60F79005B7E0}" type="presParOf" srcId="{480D76BF-6263-4250-B78A-0EE2485A8085}" destId="{90661E04-422E-4F32-8712-2F654AE108BB}" srcOrd="0" destOrd="0" presId="urn:microsoft.com/office/officeart/2005/8/layout/orgChart1"/>
    <dgm:cxn modelId="{14BAFCE5-A53E-466D-9F9E-E2DDDC8E2F7D}" type="presParOf" srcId="{480D76BF-6263-4250-B78A-0EE2485A8085}" destId="{BE9E5098-4D30-4041-8D99-BAAED17FBEA2}" srcOrd="1" destOrd="0" presId="urn:microsoft.com/office/officeart/2005/8/layout/orgChart1"/>
    <dgm:cxn modelId="{DA4E4D25-663B-4E26-8F32-2FAABD8AAA61}" type="presParOf" srcId="{6D8FC3AF-8C2B-4AB6-A416-2B7F46963414}" destId="{10640162-6A38-49D6-818D-3BFC6192BE5B}" srcOrd="1" destOrd="0" presId="urn:microsoft.com/office/officeart/2005/8/layout/orgChart1"/>
    <dgm:cxn modelId="{79735526-FE25-422D-BD28-6558551E2600}" type="presParOf" srcId="{10640162-6A38-49D6-818D-3BFC6192BE5B}" destId="{ABA9035D-2384-4AB5-AE24-57E90CEF1267}" srcOrd="0" destOrd="0" presId="urn:microsoft.com/office/officeart/2005/8/layout/orgChart1"/>
    <dgm:cxn modelId="{A3CCD22B-881B-47E3-A61C-E6DE6FB11F19}" type="presParOf" srcId="{10640162-6A38-49D6-818D-3BFC6192BE5B}" destId="{F88BE6C9-D685-4578-A719-83157BF4923F}" srcOrd="1" destOrd="0" presId="urn:microsoft.com/office/officeart/2005/8/layout/orgChart1"/>
    <dgm:cxn modelId="{779160E1-E38C-4BC5-ACD2-85D449DFF644}" type="presParOf" srcId="{F88BE6C9-D685-4578-A719-83157BF4923F}" destId="{840DC5D9-CB17-4D52-B105-E6CC86E77A79}" srcOrd="0" destOrd="0" presId="urn:microsoft.com/office/officeart/2005/8/layout/orgChart1"/>
    <dgm:cxn modelId="{8B0C7A01-152A-4EE5-9783-4E8D2D9A6C03}" type="presParOf" srcId="{840DC5D9-CB17-4D52-B105-E6CC86E77A79}" destId="{E9F2B9D3-CD09-4681-AF83-60E3CE0DF075}" srcOrd="0" destOrd="0" presId="urn:microsoft.com/office/officeart/2005/8/layout/orgChart1"/>
    <dgm:cxn modelId="{3B62669C-3DE8-41AF-A5C0-3B0476DA62BC}" type="presParOf" srcId="{840DC5D9-CB17-4D52-B105-E6CC86E77A79}" destId="{5832AF4C-1797-40AB-8595-88330470ECB5}" srcOrd="1" destOrd="0" presId="urn:microsoft.com/office/officeart/2005/8/layout/orgChart1"/>
    <dgm:cxn modelId="{71A5AF6D-7AD2-4ADF-B6DB-0A1DE02F36C9}" type="presParOf" srcId="{F88BE6C9-D685-4578-A719-83157BF4923F}" destId="{6EBF980A-D17B-47C7-9AC8-3FC31925057C}" srcOrd="1" destOrd="0" presId="urn:microsoft.com/office/officeart/2005/8/layout/orgChart1"/>
    <dgm:cxn modelId="{C22ED41A-6A81-44AF-9CA7-578DA4E4ABE3}" type="presParOf" srcId="{F88BE6C9-D685-4578-A719-83157BF4923F}" destId="{F65F090F-01DB-4E76-BC16-321D7B6721E7}" srcOrd="2" destOrd="0" presId="urn:microsoft.com/office/officeart/2005/8/layout/orgChart1"/>
    <dgm:cxn modelId="{80E5C79F-E3BE-4026-8403-4A667AC0CF9F}" type="presParOf" srcId="{10640162-6A38-49D6-818D-3BFC6192BE5B}" destId="{DAB9547C-FE17-4029-B0DF-EDFEF8D5A1AC}" srcOrd="2" destOrd="0" presId="urn:microsoft.com/office/officeart/2005/8/layout/orgChart1"/>
    <dgm:cxn modelId="{DB851AA5-D726-4CB4-8BC5-B92BB705F5FF}" type="presParOf" srcId="{10640162-6A38-49D6-818D-3BFC6192BE5B}" destId="{4842E1A9-3499-407A-A336-5F1C1E44DFF0}" srcOrd="3" destOrd="0" presId="urn:microsoft.com/office/officeart/2005/8/layout/orgChart1"/>
    <dgm:cxn modelId="{9D73A5C7-E912-42D5-8184-A70A7FB66A64}" type="presParOf" srcId="{4842E1A9-3499-407A-A336-5F1C1E44DFF0}" destId="{20A80D8E-936C-4380-8845-8D48FB6337EE}" srcOrd="0" destOrd="0" presId="urn:microsoft.com/office/officeart/2005/8/layout/orgChart1"/>
    <dgm:cxn modelId="{2713BE51-79A2-4F37-B280-69CCC0EF1DD9}" type="presParOf" srcId="{20A80D8E-936C-4380-8845-8D48FB6337EE}" destId="{B1207CD1-AA0D-491F-AE45-8EC8DD8FA3B3}" srcOrd="0" destOrd="0" presId="urn:microsoft.com/office/officeart/2005/8/layout/orgChart1"/>
    <dgm:cxn modelId="{B067CA79-DF48-461B-BB88-2ABFCE833E62}" type="presParOf" srcId="{20A80D8E-936C-4380-8845-8D48FB6337EE}" destId="{C98CA80A-154A-4B18-96D0-051161115F67}" srcOrd="1" destOrd="0" presId="urn:microsoft.com/office/officeart/2005/8/layout/orgChart1"/>
    <dgm:cxn modelId="{79E1C183-77E2-4B16-82E2-C804BBBD9BC6}" type="presParOf" srcId="{4842E1A9-3499-407A-A336-5F1C1E44DFF0}" destId="{343C1399-5F8D-45F6-BDE3-78FA985C5D4A}" srcOrd="1" destOrd="0" presId="urn:microsoft.com/office/officeart/2005/8/layout/orgChart1"/>
    <dgm:cxn modelId="{E00A66E9-14FF-4258-BBBB-36C2A2F9D0E2}" type="presParOf" srcId="{4842E1A9-3499-407A-A336-5F1C1E44DFF0}" destId="{32967462-76CB-4E84-9787-B695BF763BE5}" srcOrd="2" destOrd="0" presId="urn:microsoft.com/office/officeart/2005/8/layout/orgChart1"/>
    <dgm:cxn modelId="{119EADBD-0AC2-4C66-B7D1-10D8A138C887}" type="presParOf" srcId="{10640162-6A38-49D6-818D-3BFC6192BE5B}" destId="{7CDE133D-43E2-4688-81DA-B9EF077805A2}" srcOrd="4" destOrd="0" presId="urn:microsoft.com/office/officeart/2005/8/layout/orgChart1"/>
    <dgm:cxn modelId="{482B830C-7D10-44C1-8E6C-EF9E5D8A7503}" type="presParOf" srcId="{10640162-6A38-49D6-818D-3BFC6192BE5B}" destId="{BB80E285-B580-4802-A1F7-66676B6109ED}" srcOrd="5" destOrd="0" presId="urn:microsoft.com/office/officeart/2005/8/layout/orgChart1"/>
    <dgm:cxn modelId="{EADF9749-3800-47C8-927D-C54C85462B49}" type="presParOf" srcId="{BB80E285-B580-4802-A1F7-66676B6109ED}" destId="{16B4AB0D-292F-4FF6-8873-E67E86951C92}" srcOrd="0" destOrd="0" presId="urn:microsoft.com/office/officeart/2005/8/layout/orgChart1"/>
    <dgm:cxn modelId="{96B10DFD-BD6E-4C59-8155-C4531BDBB1EA}" type="presParOf" srcId="{16B4AB0D-292F-4FF6-8873-E67E86951C92}" destId="{C95C6BE8-CB8D-43E5-894D-60332A6139F9}" srcOrd="0" destOrd="0" presId="urn:microsoft.com/office/officeart/2005/8/layout/orgChart1"/>
    <dgm:cxn modelId="{C3F1229D-3CDF-4ED5-A843-463A41CB42FD}" type="presParOf" srcId="{16B4AB0D-292F-4FF6-8873-E67E86951C92}" destId="{990196DC-2621-4C29-AAE4-16D620ED17B1}" srcOrd="1" destOrd="0" presId="urn:microsoft.com/office/officeart/2005/8/layout/orgChart1"/>
    <dgm:cxn modelId="{E2892084-51C6-42F7-9103-F0B0B4B8E81D}" type="presParOf" srcId="{BB80E285-B580-4802-A1F7-66676B6109ED}" destId="{8ACFA413-1F33-4B76-BCAE-A5A981E3B61C}" srcOrd="1" destOrd="0" presId="urn:microsoft.com/office/officeart/2005/8/layout/orgChart1"/>
    <dgm:cxn modelId="{B78F1C78-AB8B-4ADD-80C3-0CCD18029E7F}" type="presParOf" srcId="{BB80E285-B580-4802-A1F7-66676B6109ED}" destId="{238A183C-C01A-4B64-8E37-7F0B110FD6B4}" srcOrd="2" destOrd="0" presId="urn:microsoft.com/office/officeart/2005/8/layout/orgChart1"/>
    <dgm:cxn modelId="{C614B172-DDD5-4DBF-B088-46717F7BD42A}" type="presParOf" srcId="{10640162-6A38-49D6-818D-3BFC6192BE5B}" destId="{A9161D6E-41EF-41B8-8E1A-76583EBA978D}" srcOrd="6" destOrd="0" presId="urn:microsoft.com/office/officeart/2005/8/layout/orgChart1"/>
    <dgm:cxn modelId="{2E08D169-019E-4B85-B406-C53294925A15}" type="presParOf" srcId="{10640162-6A38-49D6-818D-3BFC6192BE5B}" destId="{0995569F-3460-4312-B23C-42B3B7F1B756}" srcOrd="7" destOrd="0" presId="urn:microsoft.com/office/officeart/2005/8/layout/orgChart1"/>
    <dgm:cxn modelId="{17BAC3FD-3569-4985-98B3-CF2919EED675}" type="presParOf" srcId="{0995569F-3460-4312-B23C-42B3B7F1B756}" destId="{39628736-1F49-4355-89D7-D1E7EB6272D1}" srcOrd="0" destOrd="0" presId="urn:microsoft.com/office/officeart/2005/8/layout/orgChart1"/>
    <dgm:cxn modelId="{F925C251-EB4A-489D-9B73-29BA4801E212}" type="presParOf" srcId="{39628736-1F49-4355-89D7-D1E7EB6272D1}" destId="{272D8CBF-7D35-47CB-854C-0418ADDB5C60}" srcOrd="0" destOrd="0" presId="urn:microsoft.com/office/officeart/2005/8/layout/orgChart1"/>
    <dgm:cxn modelId="{40664D8C-C631-4536-AAC8-B4E2088F86E8}" type="presParOf" srcId="{39628736-1F49-4355-89D7-D1E7EB6272D1}" destId="{7F1D712C-47DF-41BD-8CBB-8BC2C1F142DF}" srcOrd="1" destOrd="0" presId="urn:microsoft.com/office/officeart/2005/8/layout/orgChart1"/>
    <dgm:cxn modelId="{5B738D84-DA16-4161-ADEA-581001191AB7}" type="presParOf" srcId="{0995569F-3460-4312-B23C-42B3B7F1B756}" destId="{627A8CC0-724F-40F7-8927-83E5799F67C3}" srcOrd="1" destOrd="0" presId="urn:microsoft.com/office/officeart/2005/8/layout/orgChart1"/>
    <dgm:cxn modelId="{3ED69FA9-482C-4664-A3B4-30814B027F24}" type="presParOf" srcId="{0995569F-3460-4312-B23C-42B3B7F1B756}" destId="{E1D4EA3F-44E0-41C8-9CE3-7825315E2662}" srcOrd="2" destOrd="0" presId="urn:microsoft.com/office/officeart/2005/8/layout/orgChart1"/>
    <dgm:cxn modelId="{F6450400-0010-45FD-A5B4-84906B9085D1}" type="presParOf" srcId="{6D8FC3AF-8C2B-4AB6-A416-2B7F46963414}" destId="{40E1C5AC-B76C-475A-8183-9CC07231DE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8058F-3EDA-4E69-83C5-68B4E81F59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0A1FFEE-9851-4BFF-B199-9C135BF8701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Оцените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ресурсы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Население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Хозяйство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 каждом районе</a:t>
          </a:r>
        </a:p>
      </dgm:t>
    </dgm:pt>
    <dgm:pt modelId="{CF77BC11-3F8E-4306-8533-BD96359D3739}" type="parTrans" cxnId="{E8F0D059-1B61-4822-907C-1213C399F83B}">
      <dgm:prSet/>
      <dgm:spPr/>
      <dgm:t>
        <a:bodyPr/>
        <a:lstStyle/>
        <a:p>
          <a:endParaRPr lang="ru-RU"/>
        </a:p>
      </dgm:t>
    </dgm:pt>
    <dgm:pt modelId="{994CDB71-3CDE-4C82-BC87-ACDB7AE1C805}" type="sibTrans" cxnId="{E8F0D059-1B61-4822-907C-1213C399F83B}">
      <dgm:prSet/>
      <dgm:spPr/>
      <dgm:t>
        <a:bodyPr/>
        <a:lstStyle/>
        <a:p>
          <a:endParaRPr lang="ru-RU"/>
        </a:p>
      </dgm:t>
    </dgm:pt>
    <dgm:pt modelId="{6A1D744C-AD83-46D1-9386-6EA3030B31C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Полярный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район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E6F5003-8C3D-4452-9764-E51F18D54245}" type="parTrans" cxnId="{85BC8D3E-3F57-41D8-BFA3-2A173B823ECD}">
      <dgm:prSet/>
      <dgm:spPr/>
      <dgm:t>
        <a:bodyPr/>
        <a:lstStyle/>
        <a:p>
          <a:endParaRPr lang="ru-RU"/>
        </a:p>
      </dgm:t>
    </dgm:pt>
    <dgm:pt modelId="{F3FF01A9-97D8-41E3-886A-735AC9E80C92}" type="sibTrans" cxnId="{85BC8D3E-3F57-41D8-BFA3-2A173B823ECD}">
      <dgm:prSet/>
      <dgm:spPr/>
      <dgm:t>
        <a:bodyPr/>
        <a:lstStyle/>
        <a:p>
          <a:endParaRPr lang="ru-RU"/>
        </a:p>
      </dgm:t>
    </dgm:pt>
    <dgm:pt modelId="{812EDF49-9FBF-4A7D-B802-6FAB910C9F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 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Центр Европейской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части</a:t>
          </a:r>
        </a:p>
      </dgm:t>
    </dgm:pt>
    <dgm:pt modelId="{193D4FAD-D6B2-4EB2-8750-B0070AF082AB}" type="parTrans" cxnId="{367CB0ED-7B4C-4275-9E44-E47344FF43C7}">
      <dgm:prSet/>
      <dgm:spPr/>
      <dgm:t>
        <a:bodyPr/>
        <a:lstStyle/>
        <a:p>
          <a:endParaRPr lang="ru-RU"/>
        </a:p>
      </dgm:t>
    </dgm:pt>
    <dgm:pt modelId="{68E60F62-0F4D-44E5-97F7-D185EB2E393B}" type="sibTrans" cxnId="{367CB0ED-7B4C-4275-9E44-E47344FF43C7}">
      <dgm:prSet/>
      <dgm:spPr/>
      <dgm:t>
        <a:bodyPr/>
        <a:lstStyle/>
        <a:p>
          <a:endParaRPr lang="ru-RU"/>
        </a:p>
      </dgm:t>
    </dgm:pt>
    <dgm:pt modelId="{0CB85663-B4CE-4243-920B-5C3823DF77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 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Юг европейской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части</a:t>
          </a:r>
        </a:p>
      </dgm:t>
    </dgm:pt>
    <dgm:pt modelId="{A3E562DE-270D-45B5-B49F-7EDC2F238B67}" type="parTrans" cxnId="{38E4DB01-F6C0-402C-8A3C-0D65248F6825}">
      <dgm:prSet/>
      <dgm:spPr/>
      <dgm:t>
        <a:bodyPr/>
        <a:lstStyle/>
        <a:p>
          <a:endParaRPr lang="ru-RU"/>
        </a:p>
      </dgm:t>
    </dgm:pt>
    <dgm:pt modelId="{34D9006D-267E-4653-8CD1-CD3E534B14D4}" type="sibTrans" cxnId="{38E4DB01-F6C0-402C-8A3C-0D65248F6825}">
      <dgm:prSet/>
      <dgm:spPr/>
      <dgm:t>
        <a:bodyPr/>
        <a:lstStyle/>
        <a:p>
          <a:endParaRPr lang="ru-RU"/>
        </a:p>
      </dgm:t>
    </dgm:pt>
    <dgm:pt modelId="{6623A939-3AA4-4AFE-9211-52A569ED6979}" type="pres">
      <dgm:prSet presAssocID="{3EA8058F-3EDA-4E69-83C5-68B4E81F59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4743FE-67A9-4551-86F2-0A4AFC53DE64}" type="pres">
      <dgm:prSet presAssocID="{B0A1FFEE-9851-4BFF-B199-9C135BF87011}" presName="hierRoot1" presStyleCnt="0">
        <dgm:presLayoutVars>
          <dgm:hierBranch/>
        </dgm:presLayoutVars>
      </dgm:prSet>
      <dgm:spPr/>
    </dgm:pt>
    <dgm:pt modelId="{7C3079A8-ADCD-4296-AAEE-6E5BF4579586}" type="pres">
      <dgm:prSet presAssocID="{B0A1FFEE-9851-4BFF-B199-9C135BF87011}" presName="rootComposite1" presStyleCnt="0"/>
      <dgm:spPr/>
    </dgm:pt>
    <dgm:pt modelId="{9A56D0D0-8C74-411D-A3F2-FEF79EE29973}" type="pres">
      <dgm:prSet presAssocID="{B0A1FFEE-9851-4BFF-B199-9C135BF87011}" presName="rootText1" presStyleLbl="node0" presStyleIdx="0" presStyleCnt="1" custScaleX="1937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F06B59-2D94-4DE7-AFDB-48216F742991}" type="pres">
      <dgm:prSet presAssocID="{B0A1FFEE-9851-4BFF-B199-9C135BF8701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CA87D9-255C-4111-872F-FB5652EF2910}" type="pres">
      <dgm:prSet presAssocID="{B0A1FFEE-9851-4BFF-B199-9C135BF87011}" presName="hierChild2" presStyleCnt="0"/>
      <dgm:spPr/>
    </dgm:pt>
    <dgm:pt modelId="{6422FB23-FFCE-4F4F-8C4D-F74670667F2E}" type="pres">
      <dgm:prSet presAssocID="{4E6F5003-8C3D-4452-9764-E51F18D5424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0459BF7-68B0-4C44-8BED-867C571D5656}" type="pres">
      <dgm:prSet presAssocID="{6A1D744C-AD83-46D1-9386-6EA3030B31C3}" presName="hierRoot2" presStyleCnt="0">
        <dgm:presLayoutVars>
          <dgm:hierBranch/>
        </dgm:presLayoutVars>
      </dgm:prSet>
      <dgm:spPr/>
    </dgm:pt>
    <dgm:pt modelId="{2CFFC288-90E4-4E12-B2AE-69007D2A621C}" type="pres">
      <dgm:prSet presAssocID="{6A1D744C-AD83-46D1-9386-6EA3030B31C3}" presName="rootComposite" presStyleCnt="0"/>
      <dgm:spPr/>
    </dgm:pt>
    <dgm:pt modelId="{72B3F37D-D824-41B0-A1DF-6F949CE8839E}" type="pres">
      <dgm:prSet presAssocID="{6A1D744C-AD83-46D1-9386-6EA3030B31C3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4831AF1-76E3-4E3D-8AC5-27BE4FF46F1D}" type="pres">
      <dgm:prSet presAssocID="{6A1D744C-AD83-46D1-9386-6EA3030B31C3}" presName="rootConnector" presStyleLbl="node2" presStyleIdx="0" presStyleCnt="3"/>
      <dgm:spPr/>
      <dgm:t>
        <a:bodyPr/>
        <a:lstStyle/>
        <a:p>
          <a:endParaRPr lang="ru-RU"/>
        </a:p>
      </dgm:t>
    </dgm:pt>
    <dgm:pt modelId="{955641BD-03ED-482E-83BE-240961D774BA}" type="pres">
      <dgm:prSet presAssocID="{6A1D744C-AD83-46D1-9386-6EA3030B31C3}" presName="hierChild4" presStyleCnt="0"/>
      <dgm:spPr/>
    </dgm:pt>
    <dgm:pt modelId="{5B0CB428-B100-4782-B6AF-4BC178F36D0D}" type="pres">
      <dgm:prSet presAssocID="{6A1D744C-AD83-46D1-9386-6EA3030B31C3}" presName="hierChild5" presStyleCnt="0"/>
      <dgm:spPr/>
    </dgm:pt>
    <dgm:pt modelId="{55246AF5-D3DF-4FB2-A2BE-1915C96D5EC8}" type="pres">
      <dgm:prSet presAssocID="{193D4FAD-D6B2-4EB2-8750-B0070AF082AB}" presName="Name35" presStyleLbl="parChTrans1D2" presStyleIdx="1" presStyleCnt="3"/>
      <dgm:spPr/>
      <dgm:t>
        <a:bodyPr/>
        <a:lstStyle/>
        <a:p>
          <a:endParaRPr lang="ru-RU"/>
        </a:p>
      </dgm:t>
    </dgm:pt>
    <dgm:pt modelId="{73010749-6999-42C4-832A-10A53EEE5608}" type="pres">
      <dgm:prSet presAssocID="{812EDF49-9FBF-4A7D-B802-6FAB910C9F95}" presName="hierRoot2" presStyleCnt="0">
        <dgm:presLayoutVars>
          <dgm:hierBranch/>
        </dgm:presLayoutVars>
      </dgm:prSet>
      <dgm:spPr/>
    </dgm:pt>
    <dgm:pt modelId="{F7566F58-D261-4711-A3B1-822CDF6CC086}" type="pres">
      <dgm:prSet presAssocID="{812EDF49-9FBF-4A7D-B802-6FAB910C9F95}" presName="rootComposite" presStyleCnt="0"/>
      <dgm:spPr/>
    </dgm:pt>
    <dgm:pt modelId="{A2C026B2-5DB8-4AD5-AAFE-5BD47E1E5C54}" type="pres">
      <dgm:prSet presAssocID="{812EDF49-9FBF-4A7D-B802-6FAB910C9F95}" presName="rootText" presStyleLbl="node2" presStyleIdx="1" presStyleCnt="3" custScaleX="91677" custLinFactNeighborX="-12943" custLinFactNeighborY="-46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4BE0BFB-40DC-4568-A44D-33B5915B334A}" type="pres">
      <dgm:prSet presAssocID="{812EDF49-9FBF-4A7D-B802-6FAB910C9F95}" presName="rootConnector" presStyleLbl="node2" presStyleIdx="1" presStyleCnt="3"/>
      <dgm:spPr/>
      <dgm:t>
        <a:bodyPr/>
        <a:lstStyle/>
        <a:p>
          <a:endParaRPr lang="ru-RU"/>
        </a:p>
      </dgm:t>
    </dgm:pt>
    <dgm:pt modelId="{2F168368-C5B1-4C55-AA59-E0B3441FAA5D}" type="pres">
      <dgm:prSet presAssocID="{812EDF49-9FBF-4A7D-B802-6FAB910C9F95}" presName="hierChild4" presStyleCnt="0"/>
      <dgm:spPr/>
    </dgm:pt>
    <dgm:pt modelId="{8A9440DC-C090-4593-8088-11CA78565411}" type="pres">
      <dgm:prSet presAssocID="{812EDF49-9FBF-4A7D-B802-6FAB910C9F95}" presName="hierChild5" presStyleCnt="0"/>
      <dgm:spPr/>
    </dgm:pt>
    <dgm:pt modelId="{0F5DE444-50BB-4E09-B3C9-D1E974575D7A}" type="pres">
      <dgm:prSet presAssocID="{A3E562DE-270D-45B5-B49F-7EDC2F238B6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E03E3D2D-24B6-465B-986E-88FD5F99BD8C}" type="pres">
      <dgm:prSet presAssocID="{0CB85663-B4CE-4243-920B-5C3823DF7786}" presName="hierRoot2" presStyleCnt="0">
        <dgm:presLayoutVars>
          <dgm:hierBranch/>
        </dgm:presLayoutVars>
      </dgm:prSet>
      <dgm:spPr/>
    </dgm:pt>
    <dgm:pt modelId="{00ADA610-305E-4314-B3A9-0612C6288670}" type="pres">
      <dgm:prSet presAssocID="{0CB85663-B4CE-4243-920B-5C3823DF7786}" presName="rootComposite" presStyleCnt="0"/>
      <dgm:spPr/>
    </dgm:pt>
    <dgm:pt modelId="{2EC049F4-E099-4476-8D5C-ABA5D0F4D02F}" type="pres">
      <dgm:prSet presAssocID="{0CB85663-B4CE-4243-920B-5C3823DF7786}" presName="rootText" presStyleLbl="node2" presStyleIdx="2" presStyleCnt="3" custScaleX="75965" custLinFactNeighborX="-26568" custLinFactNeighborY="1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C40157-0C95-401C-B7F5-36E5FA14E211}" type="pres">
      <dgm:prSet presAssocID="{0CB85663-B4CE-4243-920B-5C3823DF7786}" presName="rootConnector" presStyleLbl="node2" presStyleIdx="2" presStyleCnt="3"/>
      <dgm:spPr/>
      <dgm:t>
        <a:bodyPr/>
        <a:lstStyle/>
        <a:p>
          <a:endParaRPr lang="ru-RU"/>
        </a:p>
      </dgm:t>
    </dgm:pt>
    <dgm:pt modelId="{5E0F2CBF-F954-42CC-945D-DB2768DED803}" type="pres">
      <dgm:prSet presAssocID="{0CB85663-B4CE-4243-920B-5C3823DF7786}" presName="hierChild4" presStyleCnt="0"/>
      <dgm:spPr/>
    </dgm:pt>
    <dgm:pt modelId="{6CEEDEC3-95CB-4E8C-9A3D-6FB65218D5C0}" type="pres">
      <dgm:prSet presAssocID="{0CB85663-B4CE-4243-920B-5C3823DF7786}" presName="hierChild5" presStyleCnt="0"/>
      <dgm:spPr/>
    </dgm:pt>
    <dgm:pt modelId="{5881CF5B-2EEC-44DD-92CE-E8429ECE6818}" type="pres">
      <dgm:prSet presAssocID="{B0A1FFEE-9851-4BFF-B199-9C135BF87011}" presName="hierChild3" presStyleCnt="0"/>
      <dgm:spPr/>
    </dgm:pt>
  </dgm:ptLst>
  <dgm:cxnLst>
    <dgm:cxn modelId="{F42EEE71-EFAB-4343-83AD-02DD87AEAF2E}" type="presOf" srcId="{0CB85663-B4CE-4243-920B-5C3823DF7786}" destId="{2EC049F4-E099-4476-8D5C-ABA5D0F4D02F}" srcOrd="0" destOrd="0" presId="urn:microsoft.com/office/officeart/2005/8/layout/orgChart1"/>
    <dgm:cxn modelId="{7F8AC3ED-F989-4C16-BDE6-D6C75951943D}" type="presOf" srcId="{0CB85663-B4CE-4243-920B-5C3823DF7786}" destId="{2DC40157-0C95-401C-B7F5-36E5FA14E211}" srcOrd="1" destOrd="0" presId="urn:microsoft.com/office/officeart/2005/8/layout/orgChart1"/>
    <dgm:cxn modelId="{38E4DB01-F6C0-402C-8A3C-0D65248F6825}" srcId="{B0A1FFEE-9851-4BFF-B199-9C135BF87011}" destId="{0CB85663-B4CE-4243-920B-5C3823DF7786}" srcOrd="2" destOrd="0" parTransId="{A3E562DE-270D-45B5-B49F-7EDC2F238B67}" sibTransId="{34D9006D-267E-4653-8CD1-CD3E534B14D4}"/>
    <dgm:cxn modelId="{9D6D545D-EAB7-4D60-8F64-950B5E4CF231}" type="presOf" srcId="{B0A1FFEE-9851-4BFF-B199-9C135BF87011}" destId="{9A56D0D0-8C74-411D-A3F2-FEF79EE29973}" srcOrd="0" destOrd="0" presId="urn:microsoft.com/office/officeart/2005/8/layout/orgChart1"/>
    <dgm:cxn modelId="{367CB0ED-7B4C-4275-9E44-E47344FF43C7}" srcId="{B0A1FFEE-9851-4BFF-B199-9C135BF87011}" destId="{812EDF49-9FBF-4A7D-B802-6FAB910C9F95}" srcOrd="1" destOrd="0" parTransId="{193D4FAD-D6B2-4EB2-8750-B0070AF082AB}" sibTransId="{68E60F62-0F4D-44E5-97F7-D185EB2E393B}"/>
    <dgm:cxn modelId="{91C9A0FA-9FF8-4BF8-A435-971BDB82CA0B}" type="presOf" srcId="{6A1D744C-AD83-46D1-9386-6EA3030B31C3}" destId="{34831AF1-76E3-4E3D-8AC5-27BE4FF46F1D}" srcOrd="1" destOrd="0" presId="urn:microsoft.com/office/officeart/2005/8/layout/orgChart1"/>
    <dgm:cxn modelId="{D7B74AEB-EBF4-4C83-A660-6FC851CD3BDF}" type="presOf" srcId="{812EDF49-9FBF-4A7D-B802-6FAB910C9F95}" destId="{A2C026B2-5DB8-4AD5-AAFE-5BD47E1E5C54}" srcOrd="0" destOrd="0" presId="urn:microsoft.com/office/officeart/2005/8/layout/orgChart1"/>
    <dgm:cxn modelId="{9BC6E304-6098-4284-B96F-A2D78E74F11C}" type="presOf" srcId="{4E6F5003-8C3D-4452-9764-E51F18D54245}" destId="{6422FB23-FFCE-4F4F-8C4D-F74670667F2E}" srcOrd="0" destOrd="0" presId="urn:microsoft.com/office/officeart/2005/8/layout/orgChart1"/>
    <dgm:cxn modelId="{D3E6D199-86ED-4D4C-AC8A-6FE13544F572}" type="presOf" srcId="{B0A1FFEE-9851-4BFF-B199-9C135BF87011}" destId="{90F06B59-2D94-4DE7-AFDB-48216F742991}" srcOrd="1" destOrd="0" presId="urn:microsoft.com/office/officeart/2005/8/layout/orgChart1"/>
    <dgm:cxn modelId="{13F22A2E-702C-403C-85B9-D205116BFE06}" type="presOf" srcId="{193D4FAD-D6B2-4EB2-8750-B0070AF082AB}" destId="{55246AF5-D3DF-4FB2-A2BE-1915C96D5EC8}" srcOrd="0" destOrd="0" presId="urn:microsoft.com/office/officeart/2005/8/layout/orgChart1"/>
    <dgm:cxn modelId="{A84AD140-3F02-4402-83CE-DBC694526F16}" type="presOf" srcId="{812EDF49-9FBF-4A7D-B802-6FAB910C9F95}" destId="{84BE0BFB-40DC-4568-A44D-33B5915B334A}" srcOrd="1" destOrd="0" presId="urn:microsoft.com/office/officeart/2005/8/layout/orgChart1"/>
    <dgm:cxn modelId="{D37B350E-3A12-4A90-B333-D15451C1FF56}" type="presOf" srcId="{6A1D744C-AD83-46D1-9386-6EA3030B31C3}" destId="{72B3F37D-D824-41B0-A1DF-6F949CE8839E}" srcOrd="0" destOrd="0" presId="urn:microsoft.com/office/officeart/2005/8/layout/orgChart1"/>
    <dgm:cxn modelId="{85BC8D3E-3F57-41D8-BFA3-2A173B823ECD}" srcId="{B0A1FFEE-9851-4BFF-B199-9C135BF87011}" destId="{6A1D744C-AD83-46D1-9386-6EA3030B31C3}" srcOrd="0" destOrd="0" parTransId="{4E6F5003-8C3D-4452-9764-E51F18D54245}" sibTransId="{F3FF01A9-97D8-41E3-886A-735AC9E80C92}"/>
    <dgm:cxn modelId="{6829163D-9EAC-4368-B7F3-772796CC852C}" type="presOf" srcId="{3EA8058F-3EDA-4E69-83C5-68B4E81F5925}" destId="{6623A939-3AA4-4AFE-9211-52A569ED6979}" srcOrd="0" destOrd="0" presId="urn:microsoft.com/office/officeart/2005/8/layout/orgChart1"/>
    <dgm:cxn modelId="{E8F0D059-1B61-4822-907C-1213C399F83B}" srcId="{3EA8058F-3EDA-4E69-83C5-68B4E81F5925}" destId="{B0A1FFEE-9851-4BFF-B199-9C135BF87011}" srcOrd="0" destOrd="0" parTransId="{CF77BC11-3F8E-4306-8533-BD96359D3739}" sibTransId="{994CDB71-3CDE-4C82-BC87-ACDB7AE1C805}"/>
    <dgm:cxn modelId="{71AAD7A2-9E50-4A09-96EB-8A45C9EBAC29}" type="presOf" srcId="{A3E562DE-270D-45B5-B49F-7EDC2F238B67}" destId="{0F5DE444-50BB-4E09-B3C9-D1E974575D7A}" srcOrd="0" destOrd="0" presId="urn:microsoft.com/office/officeart/2005/8/layout/orgChart1"/>
    <dgm:cxn modelId="{5DD73C3A-5028-4FCD-BEE8-94709D8BA20E}" type="presParOf" srcId="{6623A939-3AA4-4AFE-9211-52A569ED6979}" destId="{DE4743FE-67A9-4551-86F2-0A4AFC53DE64}" srcOrd="0" destOrd="0" presId="urn:microsoft.com/office/officeart/2005/8/layout/orgChart1"/>
    <dgm:cxn modelId="{94569D43-47EC-4F1F-88C9-9EFE423E290B}" type="presParOf" srcId="{DE4743FE-67A9-4551-86F2-0A4AFC53DE64}" destId="{7C3079A8-ADCD-4296-AAEE-6E5BF4579586}" srcOrd="0" destOrd="0" presId="urn:microsoft.com/office/officeart/2005/8/layout/orgChart1"/>
    <dgm:cxn modelId="{80C30DAA-98BA-41B6-90F2-289AD5A01E2C}" type="presParOf" srcId="{7C3079A8-ADCD-4296-AAEE-6E5BF4579586}" destId="{9A56D0D0-8C74-411D-A3F2-FEF79EE29973}" srcOrd="0" destOrd="0" presId="urn:microsoft.com/office/officeart/2005/8/layout/orgChart1"/>
    <dgm:cxn modelId="{9518D22F-6B02-4DD9-9187-4AB5F17C1213}" type="presParOf" srcId="{7C3079A8-ADCD-4296-AAEE-6E5BF4579586}" destId="{90F06B59-2D94-4DE7-AFDB-48216F742991}" srcOrd="1" destOrd="0" presId="urn:microsoft.com/office/officeart/2005/8/layout/orgChart1"/>
    <dgm:cxn modelId="{D450D840-44E5-4799-A499-445B7D72B766}" type="presParOf" srcId="{DE4743FE-67A9-4551-86F2-0A4AFC53DE64}" destId="{06CA87D9-255C-4111-872F-FB5652EF2910}" srcOrd="1" destOrd="0" presId="urn:microsoft.com/office/officeart/2005/8/layout/orgChart1"/>
    <dgm:cxn modelId="{1225CD2A-D8F1-410D-8CD9-468D7B86C9C8}" type="presParOf" srcId="{06CA87D9-255C-4111-872F-FB5652EF2910}" destId="{6422FB23-FFCE-4F4F-8C4D-F74670667F2E}" srcOrd="0" destOrd="0" presId="urn:microsoft.com/office/officeart/2005/8/layout/orgChart1"/>
    <dgm:cxn modelId="{64206780-1484-4C61-8985-8B9DA73D406A}" type="presParOf" srcId="{06CA87D9-255C-4111-872F-FB5652EF2910}" destId="{10459BF7-68B0-4C44-8BED-867C571D5656}" srcOrd="1" destOrd="0" presId="urn:microsoft.com/office/officeart/2005/8/layout/orgChart1"/>
    <dgm:cxn modelId="{95270AAC-337B-4C36-8352-70F53648DBC6}" type="presParOf" srcId="{10459BF7-68B0-4C44-8BED-867C571D5656}" destId="{2CFFC288-90E4-4E12-B2AE-69007D2A621C}" srcOrd="0" destOrd="0" presId="urn:microsoft.com/office/officeart/2005/8/layout/orgChart1"/>
    <dgm:cxn modelId="{B049AC72-975F-4487-9699-29D9E2B0CB94}" type="presParOf" srcId="{2CFFC288-90E4-4E12-B2AE-69007D2A621C}" destId="{72B3F37D-D824-41B0-A1DF-6F949CE8839E}" srcOrd="0" destOrd="0" presId="urn:microsoft.com/office/officeart/2005/8/layout/orgChart1"/>
    <dgm:cxn modelId="{DF960822-89F2-457A-BB6B-E46840B7209D}" type="presParOf" srcId="{2CFFC288-90E4-4E12-B2AE-69007D2A621C}" destId="{34831AF1-76E3-4E3D-8AC5-27BE4FF46F1D}" srcOrd="1" destOrd="0" presId="urn:microsoft.com/office/officeart/2005/8/layout/orgChart1"/>
    <dgm:cxn modelId="{2B5504A7-2820-456A-80F6-15FDC78896B1}" type="presParOf" srcId="{10459BF7-68B0-4C44-8BED-867C571D5656}" destId="{955641BD-03ED-482E-83BE-240961D774BA}" srcOrd="1" destOrd="0" presId="urn:microsoft.com/office/officeart/2005/8/layout/orgChart1"/>
    <dgm:cxn modelId="{002DF1D7-09EC-46A1-8D12-EBE8759F3D89}" type="presParOf" srcId="{10459BF7-68B0-4C44-8BED-867C571D5656}" destId="{5B0CB428-B100-4782-B6AF-4BC178F36D0D}" srcOrd="2" destOrd="0" presId="urn:microsoft.com/office/officeart/2005/8/layout/orgChart1"/>
    <dgm:cxn modelId="{8389206E-B48B-42BA-B3B9-BDB3DCA02008}" type="presParOf" srcId="{06CA87D9-255C-4111-872F-FB5652EF2910}" destId="{55246AF5-D3DF-4FB2-A2BE-1915C96D5EC8}" srcOrd="2" destOrd="0" presId="urn:microsoft.com/office/officeart/2005/8/layout/orgChart1"/>
    <dgm:cxn modelId="{592BA7FD-0DC8-41DB-8908-6AFCB0A4DA10}" type="presParOf" srcId="{06CA87D9-255C-4111-872F-FB5652EF2910}" destId="{73010749-6999-42C4-832A-10A53EEE5608}" srcOrd="3" destOrd="0" presId="urn:microsoft.com/office/officeart/2005/8/layout/orgChart1"/>
    <dgm:cxn modelId="{AA62D40E-AEA1-4D12-8582-DC3838443E38}" type="presParOf" srcId="{73010749-6999-42C4-832A-10A53EEE5608}" destId="{F7566F58-D261-4711-A3B1-822CDF6CC086}" srcOrd="0" destOrd="0" presId="urn:microsoft.com/office/officeart/2005/8/layout/orgChart1"/>
    <dgm:cxn modelId="{4709C034-9C0E-4F5A-A7BC-4CE9E311A6AE}" type="presParOf" srcId="{F7566F58-D261-4711-A3B1-822CDF6CC086}" destId="{A2C026B2-5DB8-4AD5-AAFE-5BD47E1E5C54}" srcOrd="0" destOrd="0" presId="urn:microsoft.com/office/officeart/2005/8/layout/orgChart1"/>
    <dgm:cxn modelId="{D3213C97-D1CD-48A0-849E-F6C40B902774}" type="presParOf" srcId="{F7566F58-D261-4711-A3B1-822CDF6CC086}" destId="{84BE0BFB-40DC-4568-A44D-33B5915B334A}" srcOrd="1" destOrd="0" presId="urn:microsoft.com/office/officeart/2005/8/layout/orgChart1"/>
    <dgm:cxn modelId="{C7F96974-C111-4950-A934-6E75E0572E17}" type="presParOf" srcId="{73010749-6999-42C4-832A-10A53EEE5608}" destId="{2F168368-C5B1-4C55-AA59-E0B3441FAA5D}" srcOrd="1" destOrd="0" presId="urn:microsoft.com/office/officeart/2005/8/layout/orgChart1"/>
    <dgm:cxn modelId="{56275DB2-8BA1-4006-8AF4-357E5BEB2409}" type="presParOf" srcId="{73010749-6999-42C4-832A-10A53EEE5608}" destId="{8A9440DC-C090-4593-8088-11CA78565411}" srcOrd="2" destOrd="0" presId="urn:microsoft.com/office/officeart/2005/8/layout/orgChart1"/>
    <dgm:cxn modelId="{BDAFD77C-7135-4209-8CFD-1A6D254CC804}" type="presParOf" srcId="{06CA87D9-255C-4111-872F-FB5652EF2910}" destId="{0F5DE444-50BB-4E09-B3C9-D1E974575D7A}" srcOrd="4" destOrd="0" presId="urn:microsoft.com/office/officeart/2005/8/layout/orgChart1"/>
    <dgm:cxn modelId="{56970A6A-3644-4ACB-9BF6-1BDFE6AA47C0}" type="presParOf" srcId="{06CA87D9-255C-4111-872F-FB5652EF2910}" destId="{E03E3D2D-24B6-465B-986E-88FD5F99BD8C}" srcOrd="5" destOrd="0" presId="urn:microsoft.com/office/officeart/2005/8/layout/orgChart1"/>
    <dgm:cxn modelId="{1AB56C45-7CE6-4337-8888-8A35C66E295E}" type="presParOf" srcId="{E03E3D2D-24B6-465B-986E-88FD5F99BD8C}" destId="{00ADA610-305E-4314-B3A9-0612C6288670}" srcOrd="0" destOrd="0" presId="urn:microsoft.com/office/officeart/2005/8/layout/orgChart1"/>
    <dgm:cxn modelId="{192C373D-F222-4CCA-9EDE-47CA3301ADDB}" type="presParOf" srcId="{00ADA610-305E-4314-B3A9-0612C6288670}" destId="{2EC049F4-E099-4476-8D5C-ABA5D0F4D02F}" srcOrd="0" destOrd="0" presId="urn:microsoft.com/office/officeart/2005/8/layout/orgChart1"/>
    <dgm:cxn modelId="{97EE7DDB-B5A5-4EE4-B910-23CD93D93F2C}" type="presParOf" srcId="{00ADA610-305E-4314-B3A9-0612C6288670}" destId="{2DC40157-0C95-401C-B7F5-36E5FA14E211}" srcOrd="1" destOrd="0" presId="urn:microsoft.com/office/officeart/2005/8/layout/orgChart1"/>
    <dgm:cxn modelId="{8E73351A-F132-4111-ACBF-08FFFBCA6D88}" type="presParOf" srcId="{E03E3D2D-24B6-465B-986E-88FD5F99BD8C}" destId="{5E0F2CBF-F954-42CC-945D-DB2768DED803}" srcOrd="1" destOrd="0" presId="urn:microsoft.com/office/officeart/2005/8/layout/orgChart1"/>
    <dgm:cxn modelId="{F3C6DF0C-AB52-4DB4-811E-FA1C1EDA36DB}" type="presParOf" srcId="{E03E3D2D-24B6-465B-986E-88FD5F99BD8C}" destId="{6CEEDEC3-95CB-4E8C-9A3D-6FB65218D5C0}" srcOrd="2" destOrd="0" presId="urn:microsoft.com/office/officeart/2005/8/layout/orgChart1"/>
    <dgm:cxn modelId="{7BEE2745-F684-4714-9B7D-C5872A9EC6D9}" type="presParOf" srcId="{DE4743FE-67A9-4551-86F2-0A4AFC53DE64}" destId="{5881CF5B-2EEC-44DD-92CE-E8429ECE68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1D6E-41EF-41B8-8E1A-76583EBA978D}">
      <dsp:nvSpPr>
        <dsp:cNvPr id="0" name=""/>
        <dsp:cNvSpPr/>
      </dsp:nvSpPr>
      <dsp:spPr>
        <a:xfrm>
          <a:off x="4321999" y="2844321"/>
          <a:ext cx="3397356" cy="387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11"/>
              </a:lnTo>
              <a:lnTo>
                <a:pt x="3397356" y="193611"/>
              </a:lnTo>
              <a:lnTo>
                <a:pt x="3397356" y="387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E133D-43E2-4688-81DA-B9EF077805A2}">
      <dsp:nvSpPr>
        <dsp:cNvPr id="0" name=""/>
        <dsp:cNvSpPr/>
      </dsp:nvSpPr>
      <dsp:spPr>
        <a:xfrm>
          <a:off x="4321999" y="2844321"/>
          <a:ext cx="1115571" cy="387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11"/>
              </a:lnTo>
              <a:lnTo>
                <a:pt x="1115571" y="193611"/>
              </a:lnTo>
              <a:lnTo>
                <a:pt x="1115571" y="387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9547C-FE17-4029-B0DF-EDFEF8D5A1AC}">
      <dsp:nvSpPr>
        <dsp:cNvPr id="0" name=""/>
        <dsp:cNvSpPr/>
      </dsp:nvSpPr>
      <dsp:spPr>
        <a:xfrm>
          <a:off x="3155784" y="2844321"/>
          <a:ext cx="1166214" cy="387223"/>
        </a:xfrm>
        <a:custGeom>
          <a:avLst/>
          <a:gdLst/>
          <a:ahLst/>
          <a:cxnLst/>
          <a:rect l="0" t="0" r="0" b="0"/>
          <a:pathLst>
            <a:path>
              <a:moveTo>
                <a:pt x="1166214" y="0"/>
              </a:moveTo>
              <a:lnTo>
                <a:pt x="1166214" y="193611"/>
              </a:lnTo>
              <a:lnTo>
                <a:pt x="0" y="193611"/>
              </a:lnTo>
              <a:lnTo>
                <a:pt x="0" y="387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9035D-2384-4AB5-AE24-57E90CEF1267}">
      <dsp:nvSpPr>
        <dsp:cNvPr id="0" name=""/>
        <dsp:cNvSpPr/>
      </dsp:nvSpPr>
      <dsp:spPr>
        <a:xfrm>
          <a:off x="921959" y="2844321"/>
          <a:ext cx="3400039" cy="375873"/>
        </a:xfrm>
        <a:custGeom>
          <a:avLst/>
          <a:gdLst/>
          <a:ahLst/>
          <a:cxnLst/>
          <a:rect l="0" t="0" r="0" b="0"/>
          <a:pathLst>
            <a:path>
              <a:moveTo>
                <a:pt x="3400039" y="0"/>
              </a:moveTo>
              <a:lnTo>
                <a:pt x="3400039" y="182262"/>
              </a:lnTo>
              <a:lnTo>
                <a:pt x="0" y="182262"/>
              </a:lnTo>
              <a:lnTo>
                <a:pt x="0" y="375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61E04-422E-4F32-8712-2F654AE108BB}">
      <dsp:nvSpPr>
        <dsp:cNvPr id="0" name=""/>
        <dsp:cNvSpPr/>
      </dsp:nvSpPr>
      <dsp:spPr>
        <a:xfrm>
          <a:off x="3400039" y="1922361"/>
          <a:ext cx="1843919" cy="921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Территория РФ</a:t>
          </a:r>
        </a:p>
      </dsp:txBody>
      <dsp:txXfrm>
        <a:off x="3445045" y="1967367"/>
        <a:ext cx="1753907" cy="831947"/>
      </dsp:txXfrm>
    </dsp:sp>
    <dsp:sp modelId="{E9F2B9D3-CD09-4681-AF83-60E3CE0DF075}">
      <dsp:nvSpPr>
        <dsp:cNvPr id="0" name=""/>
        <dsp:cNvSpPr/>
      </dsp:nvSpPr>
      <dsp:spPr>
        <a:xfrm>
          <a:off x="0" y="3220195"/>
          <a:ext cx="1843919" cy="148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Самое крупное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государство по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площади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(17,1 млн.кв. км.)</a:t>
          </a:r>
        </a:p>
      </dsp:txBody>
      <dsp:txXfrm>
        <a:off x="72726" y="3292921"/>
        <a:ext cx="1698467" cy="1344351"/>
      </dsp:txXfrm>
    </dsp:sp>
    <dsp:sp modelId="{B1207CD1-AA0D-491F-AE45-8EC8DD8FA3B3}">
      <dsp:nvSpPr>
        <dsp:cNvPr id="0" name=""/>
        <dsp:cNvSpPr/>
      </dsp:nvSpPr>
      <dsp:spPr>
        <a:xfrm>
          <a:off x="2233824" y="3231544"/>
          <a:ext cx="1843919" cy="148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Разнообразные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 природные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ресурсы</a:t>
          </a:r>
        </a:p>
      </dsp:txBody>
      <dsp:txXfrm>
        <a:off x="2306550" y="3304270"/>
        <a:ext cx="1698467" cy="1344351"/>
      </dsp:txXfrm>
    </dsp:sp>
    <dsp:sp modelId="{C95C6BE8-CB8D-43E5-894D-60332A6139F9}">
      <dsp:nvSpPr>
        <dsp:cNvPr id="0" name=""/>
        <dsp:cNvSpPr/>
      </dsp:nvSpPr>
      <dsp:spPr>
        <a:xfrm>
          <a:off x="4464967" y="3231544"/>
          <a:ext cx="1945205" cy="148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Многонациональное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(130 народов),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неравномерность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размещения</a:t>
          </a:r>
        </a:p>
      </dsp:txBody>
      <dsp:txXfrm>
        <a:off x="4537497" y="3304074"/>
        <a:ext cx="1800145" cy="1340714"/>
      </dsp:txXfrm>
    </dsp:sp>
    <dsp:sp modelId="{272D8CBF-7D35-47CB-854C-0418ADDB5C60}">
      <dsp:nvSpPr>
        <dsp:cNvPr id="0" name=""/>
        <dsp:cNvSpPr/>
      </dsp:nvSpPr>
      <dsp:spPr>
        <a:xfrm>
          <a:off x="6797396" y="3231544"/>
          <a:ext cx="1843919" cy="1485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Исторически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сложившиеся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отрасли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хозяйства</a:t>
          </a:r>
        </a:p>
      </dsp:txBody>
      <dsp:txXfrm>
        <a:off x="6869926" y="3304074"/>
        <a:ext cx="1698859" cy="134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DE444-50BB-4E09-B3C9-D1E974575D7A}">
      <dsp:nvSpPr>
        <dsp:cNvPr id="0" name=""/>
        <dsp:cNvSpPr/>
      </dsp:nvSpPr>
      <dsp:spPr>
        <a:xfrm>
          <a:off x="4860131" y="2586701"/>
          <a:ext cx="2833084" cy="68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98"/>
              </a:lnTo>
              <a:lnTo>
                <a:pt x="2833084" y="355898"/>
              </a:lnTo>
              <a:lnTo>
                <a:pt x="2833084" y="685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46AF5-D3DF-4FB2-A2BE-1915C96D5EC8}">
      <dsp:nvSpPr>
        <dsp:cNvPr id="0" name=""/>
        <dsp:cNvSpPr/>
      </dsp:nvSpPr>
      <dsp:spPr>
        <a:xfrm>
          <a:off x="4785364" y="2586701"/>
          <a:ext cx="91440" cy="651806"/>
        </a:xfrm>
        <a:custGeom>
          <a:avLst/>
          <a:gdLst/>
          <a:ahLst/>
          <a:cxnLst/>
          <a:rect l="0" t="0" r="0" b="0"/>
          <a:pathLst>
            <a:path>
              <a:moveTo>
                <a:pt x="74766" y="0"/>
              </a:moveTo>
              <a:lnTo>
                <a:pt x="74766" y="322270"/>
              </a:lnTo>
              <a:lnTo>
                <a:pt x="45720" y="322270"/>
              </a:lnTo>
              <a:lnTo>
                <a:pt x="45720" y="651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2FB23-FFCE-4F4F-8C4D-F74670667F2E}">
      <dsp:nvSpPr>
        <dsp:cNvPr id="0" name=""/>
        <dsp:cNvSpPr/>
      </dsp:nvSpPr>
      <dsp:spPr>
        <a:xfrm>
          <a:off x="1570387" y="2586701"/>
          <a:ext cx="3289743" cy="659072"/>
        </a:xfrm>
        <a:custGeom>
          <a:avLst/>
          <a:gdLst/>
          <a:ahLst/>
          <a:cxnLst/>
          <a:rect l="0" t="0" r="0" b="0"/>
          <a:pathLst>
            <a:path>
              <a:moveTo>
                <a:pt x="3289743" y="0"/>
              </a:moveTo>
              <a:lnTo>
                <a:pt x="3289743" y="329536"/>
              </a:lnTo>
              <a:lnTo>
                <a:pt x="0" y="329536"/>
              </a:lnTo>
              <a:lnTo>
                <a:pt x="0" y="659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6D0D0-8C74-411D-A3F2-FEF79EE29973}">
      <dsp:nvSpPr>
        <dsp:cNvPr id="0" name=""/>
        <dsp:cNvSpPr/>
      </dsp:nvSpPr>
      <dsp:spPr>
        <a:xfrm>
          <a:off x="1819171" y="1017481"/>
          <a:ext cx="6081918" cy="156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Оцените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условия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Природные ресурсы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Население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Хозяйство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в каждом районе</a:t>
          </a:r>
        </a:p>
      </dsp:txBody>
      <dsp:txXfrm>
        <a:off x="1895774" y="1094084"/>
        <a:ext cx="5928712" cy="1416013"/>
      </dsp:txXfrm>
    </dsp:sp>
    <dsp:sp modelId="{72B3F37D-D824-41B0-A1DF-6F949CE8839E}">
      <dsp:nvSpPr>
        <dsp:cNvPr id="0" name=""/>
        <dsp:cNvSpPr/>
      </dsp:nvSpPr>
      <dsp:spPr>
        <a:xfrm>
          <a:off x="1168" y="3245773"/>
          <a:ext cx="3138439" cy="156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Полярный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район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77771" y="3322376"/>
        <a:ext cx="2985233" cy="1416013"/>
      </dsp:txXfrm>
    </dsp:sp>
    <dsp:sp modelId="{A2C026B2-5DB8-4AD5-AAFE-5BD47E1E5C54}">
      <dsp:nvSpPr>
        <dsp:cNvPr id="0" name=""/>
        <dsp:cNvSpPr/>
      </dsp:nvSpPr>
      <dsp:spPr>
        <a:xfrm>
          <a:off x="3392471" y="3238508"/>
          <a:ext cx="2877226" cy="156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 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Центр Европейской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части</a:t>
          </a:r>
        </a:p>
      </dsp:txBody>
      <dsp:txXfrm>
        <a:off x="3469074" y="3315111"/>
        <a:ext cx="2724020" cy="1416013"/>
      </dsp:txXfrm>
    </dsp:sp>
    <dsp:sp modelId="{2EC049F4-E099-4476-8D5C-ABA5D0F4D02F}">
      <dsp:nvSpPr>
        <dsp:cNvPr id="0" name=""/>
        <dsp:cNvSpPr/>
      </dsp:nvSpPr>
      <dsp:spPr>
        <a:xfrm>
          <a:off x="6501158" y="3272136"/>
          <a:ext cx="2384115" cy="1569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 группа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Юг европейской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3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части</a:t>
          </a:r>
        </a:p>
      </dsp:txBody>
      <dsp:txXfrm>
        <a:off x="6577761" y="3348739"/>
        <a:ext cx="2230909" cy="141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CEB6-27D4-4755-9BAA-BC7B88CD6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F08F4-62D0-443D-9DF8-7B233C797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33DF-4FAA-4B66-91B9-2225E5C8E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50AE7-E01A-4989-8E05-707DC440B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57942-60EB-4E0D-8858-5C8EC2DD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3793-F094-42C1-87E1-ED1F19B6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A9A2-E53E-496B-8004-BB314728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D340-6AD3-48AB-BEC7-20B3C7A7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DDA2-9C6A-4DB8-9A7E-DC99FC96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6689-D9BC-4539-9322-5F7AE8C85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6989-0F17-4408-B476-BDCA22177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BA75-894A-44CD-8AC9-E27132EA5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49E97-DF8A-465B-8D4B-B2D4542F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45DBA-7F15-4477-A547-548FFAF78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F2ABE4-08D1-4869-9ABE-6B6062F0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gpicture.ru/?p=6613" TargetMode="External"/><Relationship Id="rId2" Type="http://schemas.openxmlformats.org/officeDocument/2006/relationships/hyperlink" Target="http://900igr.net/photo/priroda/Tundra.files/056-Ochen-krasiva-tundra-vesnoj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ouz-travel.ru/wp-content/uploads/2013/02/&#1050;&#1088;&#1072;&#1089;&#1085;&#1086;&#1076;&#1072;&#1088;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214313" y="500063"/>
            <a:ext cx="8429625" cy="60721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Тема урока: Экономическое районирование России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657600" y="3357563"/>
            <a:ext cx="5486400" cy="3786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857625" y="4786313"/>
            <a:ext cx="5072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388" y="333375"/>
          <a:ext cx="9720262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Полярный район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сложные природные условия</a:t>
            </a:r>
          </a:p>
          <a:p>
            <a:pPr eaLnBrk="1" hangingPunct="1">
              <a:defRPr/>
            </a:pPr>
            <a:r>
              <a:rPr lang="ru-RU" sz="2800" dirty="0" smtClean="0"/>
              <a:t>богатые и разнообразные природные ресурсы</a:t>
            </a:r>
          </a:p>
          <a:p>
            <a:pPr eaLnBrk="1" hangingPunct="1">
              <a:defRPr/>
            </a:pPr>
            <a:r>
              <a:rPr lang="ru-RU" sz="2800" dirty="0" smtClean="0"/>
              <a:t>низкая плотность населения</a:t>
            </a:r>
          </a:p>
        </p:txBody>
      </p:sp>
      <p:pic>
        <p:nvPicPr>
          <p:cNvPr id="12292" name="Picture 4" descr="ol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500438"/>
            <a:ext cx="58324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Центр Европейской части</a:t>
            </a:r>
            <a:br>
              <a:rPr lang="ru-RU" sz="4000" dirty="0" smtClean="0"/>
            </a:br>
            <a:r>
              <a:rPr lang="ru-RU" sz="4000" dirty="0" smtClean="0"/>
              <a:t>России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благоприятные природные условия</a:t>
            </a:r>
          </a:p>
          <a:p>
            <a:pPr eaLnBrk="1" hangingPunct="1">
              <a:defRPr/>
            </a:pPr>
            <a:r>
              <a:rPr lang="ru-RU" sz="2800" dirty="0" smtClean="0"/>
              <a:t>бедность и истощенность природные ресурсы</a:t>
            </a:r>
          </a:p>
          <a:p>
            <a:pPr eaLnBrk="1" hangingPunct="1">
              <a:defRPr/>
            </a:pPr>
            <a:r>
              <a:rPr lang="ru-RU" sz="2800" dirty="0" smtClean="0"/>
              <a:t>высокая плотность населения</a:t>
            </a:r>
          </a:p>
        </p:txBody>
      </p:sp>
      <p:pic>
        <p:nvPicPr>
          <p:cNvPr id="13316" name="Picture 4" descr="na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357563"/>
            <a:ext cx="60880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Юг европейской части России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очень благоприятные природные условия</a:t>
            </a:r>
          </a:p>
          <a:p>
            <a:pPr eaLnBrk="1" hangingPunct="1">
              <a:defRPr/>
            </a:pPr>
            <a:r>
              <a:rPr lang="ru-RU" sz="2800" dirty="0" smtClean="0"/>
              <a:t>богатые природные ресурсы</a:t>
            </a:r>
          </a:p>
          <a:p>
            <a:pPr eaLnBrk="1" hangingPunct="1">
              <a:defRPr/>
            </a:pPr>
            <a:r>
              <a:rPr lang="ru-RU" sz="2800" dirty="0" smtClean="0"/>
              <a:t>самая многонациональная с высокой плотностью населения</a:t>
            </a:r>
          </a:p>
        </p:txBody>
      </p:sp>
      <p:pic>
        <p:nvPicPr>
          <p:cNvPr id="14340" name="Picture 4" descr="ku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71875"/>
            <a:ext cx="6516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Отрасли хозяйства</a:t>
            </a:r>
          </a:p>
        </p:txBody>
      </p:sp>
      <p:sp>
        <p:nvSpPr>
          <p:cNvPr id="59404" name="Rectangle 12"/>
          <p:cNvSpPr>
            <a:spLocks noGrp="1" noRot="1" noChangeArrowheads="1"/>
          </p:cNvSpPr>
          <p:nvPr>
            <p:ph sz="quarter" idx="1"/>
          </p:nvPr>
        </p:nvSpPr>
        <p:spPr>
          <a:xfrm>
            <a:off x="323850" y="1700213"/>
            <a:ext cx="4194175" cy="2135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  <a:r>
              <a:rPr lang="ru-RU" sz="2800" b="1" dirty="0" smtClean="0"/>
              <a:t>Полярный район</a:t>
            </a:r>
          </a:p>
          <a:p>
            <a:pPr eaLnBrk="1" hangingPunct="1">
              <a:defRPr/>
            </a:pPr>
            <a:r>
              <a:rPr lang="ru-RU" sz="2400" dirty="0" smtClean="0"/>
              <a:t>Горнодобывающая</a:t>
            </a:r>
          </a:p>
          <a:p>
            <a:pPr eaLnBrk="1" hangingPunct="1">
              <a:defRPr/>
            </a:pPr>
            <a:r>
              <a:rPr lang="ru-RU" sz="2400" dirty="0" smtClean="0"/>
              <a:t>Топливная</a:t>
            </a:r>
          </a:p>
          <a:p>
            <a:pPr eaLnBrk="1" hangingPunct="1">
              <a:defRPr/>
            </a:pPr>
            <a:r>
              <a:rPr lang="ru-RU" sz="2400" dirty="0" smtClean="0"/>
              <a:t>Лесная</a:t>
            </a:r>
          </a:p>
          <a:p>
            <a:pPr eaLnBrk="1" hangingPunct="1">
              <a:defRPr/>
            </a:pPr>
            <a:r>
              <a:rPr lang="ru-RU" sz="2400" dirty="0" smtClean="0"/>
              <a:t>рыболовство</a:t>
            </a:r>
          </a:p>
        </p:txBody>
      </p:sp>
      <p:sp>
        <p:nvSpPr>
          <p:cNvPr id="59405" name="Rectangle 13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800" b="1" dirty="0" smtClean="0"/>
              <a:t>Центральный район</a:t>
            </a:r>
          </a:p>
          <a:p>
            <a:pPr eaLnBrk="1" hangingPunct="1">
              <a:defRPr/>
            </a:pPr>
            <a:r>
              <a:rPr lang="ru-RU" sz="2400" dirty="0" smtClean="0"/>
              <a:t>Машиностроение</a:t>
            </a:r>
          </a:p>
          <a:p>
            <a:pPr eaLnBrk="1" hangingPunct="1">
              <a:defRPr/>
            </a:pPr>
            <a:r>
              <a:rPr lang="ru-RU" sz="2400" dirty="0" smtClean="0"/>
              <a:t>Химическая</a:t>
            </a:r>
          </a:p>
          <a:p>
            <a:pPr eaLnBrk="1" hangingPunct="1">
              <a:defRPr/>
            </a:pPr>
            <a:r>
              <a:rPr lang="ru-RU" sz="2400" dirty="0" smtClean="0"/>
              <a:t>Наука</a:t>
            </a:r>
          </a:p>
          <a:p>
            <a:pPr eaLnBrk="1" hangingPunct="1">
              <a:defRPr/>
            </a:pPr>
            <a:r>
              <a:rPr lang="ru-RU" sz="2400" dirty="0" smtClean="0"/>
              <a:t>Транспорт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59406" name="Rectangle 14"/>
          <p:cNvSpPr>
            <a:spLocks noGrp="1" noRot="1" noChangeArrowheads="1"/>
          </p:cNvSpPr>
          <p:nvPr>
            <p:ph sz="quarter" idx="3"/>
          </p:nvPr>
        </p:nvSpPr>
        <p:spPr>
          <a:xfrm>
            <a:off x="2195513" y="4005263"/>
            <a:ext cx="6408737" cy="2135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</a:t>
            </a:r>
            <a:r>
              <a:rPr lang="ru-RU" sz="2800" b="1" dirty="0" smtClean="0"/>
              <a:t>Юг России</a:t>
            </a:r>
          </a:p>
          <a:p>
            <a:pPr eaLnBrk="1" hangingPunct="1">
              <a:defRPr/>
            </a:pPr>
            <a:r>
              <a:rPr lang="ru-RU" sz="2400" dirty="0" smtClean="0"/>
              <a:t>С/</a:t>
            </a:r>
            <a:r>
              <a:rPr lang="ru-RU" sz="2400" dirty="0" err="1" smtClean="0"/>
              <a:t>х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Туризм</a:t>
            </a:r>
          </a:p>
          <a:p>
            <a:pPr eaLnBrk="1" hangingPunct="1">
              <a:defRPr/>
            </a:pPr>
            <a:r>
              <a:rPr lang="ru-RU" sz="2400" dirty="0" smtClean="0"/>
              <a:t>Топливная промышленность.</a:t>
            </a:r>
          </a:p>
        </p:txBody>
      </p:sp>
      <p:sp>
        <p:nvSpPr>
          <p:cNvPr id="59407" name="Rectangle 15"/>
          <p:cNvSpPr>
            <a:spLocks noGrp="1" noRot="1" noChangeArrowheads="1"/>
          </p:cNvSpPr>
          <p:nvPr>
            <p:ph sz="quarter" idx="4"/>
          </p:nvPr>
        </p:nvSpPr>
        <p:spPr>
          <a:xfrm>
            <a:off x="4643438" y="3933825"/>
            <a:ext cx="4194175" cy="2135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Отрасли специализации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Это отрасли, которые являются главными на определённой территории или в стране в целом, определяющее её лицо.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  К=П/Н,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где К-коэффициент специализации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 -доля продукции района в общем производстве страны,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Н –доля населения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Географическое разделение </a:t>
            </a:r>
            <a:br>
              <a:rPr lang="ru-RU" sz="4000" dirty="0" smtClean="0"/>
            </a:br>
            <a:r>
              <a:rPr lang="ru-RU" sz="4000" dirty="0" smtClean="0"/>
              <a:t>труда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1643063"/>
            <a:ext cx="854075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sz="2700" dirty="0" smtClean="0"/>
              <a:t>ГРТ- это специализация территории на производстве определённых товаров и услуг с последующим обменом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700" dirty="0" smtClean="0"/>
          </a:p>
          <a:p>
            <a:pPr eaLnBrk="1" hangingPunct="1">
              <a:defRPr/>
            </a:pPr>
            <a:r>
              <a:rPr lang="ru-RU" sz="2700" dirty="0" smtClean="0"/>
              <a:t>Результат ГРТ -формирование экономических районов.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700" dirty="0" smtClean="0"/>
          </a:p>
          <a:p>
            <a:pPr eaLnBrk="1" hangingPunct="1">
              <a:defRPr/>
            </a:pPr>
            <a:r>
              <a:rPr lang="ru-RU" sz="2700" dirty="0" smtClean="0"/>
              <a:t>Экономический район –это компактная территория, отличающаяся своей специализацией в ГРТ и комплексным развитием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Список использованных источников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500188"/>
            <a:ext cx="8143875" cy="4929187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А) Список использованных печатных источников</a:t>
            </a:r>
          </a:p>
          <a:p>
            <a:pPr>
              <a:defRPr/>
            </a:pPr>
            <a:r>
              <a:rPr lang="ru-RU" sz="2400" dirty="0" smtClean="0"/>
              <a:t>Алексеев А.И., Николина В.В.“География: население и хозяйство России”, 9-й класс, (М.: Просвещение).2004г.</a:t>
            </a:r>
          </a:p>
          <a:p>
            <a:pPr>
              <a:defRPr/>
            </a:pPr>
            <a:r>
              <a:rPr lang="ru-RU" sz="2400" dirty="0" smtClean="0"/>
              <a:t>Б) Активные ссылки на использованные изображения</a:t>
            </a:r>
          </a:p>
          <a:p>
            <a:pPr algn="just">
              <a:defRPr/>
            </a:pPr>
            <a:r>
              <a:rPr lang="ru-RU" sz="2400" u="sng" dirty="0" smtClean="0">
                <a:hlinkClick r:id="rId2"/>
              </a:rPr>
              <a:t>http://900igr.net/photo/priroda/Tundra.files/056-Ochen-krasiva-tundra-vesnoj.html</a:t>
            </a:r>
            <a:r>
              <a:rPr lang="ru-RU" sz="2400" dirty="0" smtClean="0"/>
              <a:t> - Тундра</a:t>
            </a:r>
          </a:p>
          <a:p>
            <a:pPr algn="just">
              <a:defRPr/>
            </a:pPr>
            <a:r>
              <a:rPr lang="ru-RU" sz="2400" u="sng" dirty="0" smtClean="0">
                <a:hlinkClick r:id="rId3"/>
              </a:rPr>
              <a:t>http://bigpicture.ru/?p=6613</a:t>
            </a:r>
            <a:r>
              <a:rPr lang="ru-RU" sz="2400" dirty="0" smtClean="0"/>
              <a:t>  - Центральная часть России</a:t>
            </a:r>
          </a:p>
          <a:p>
            <a:pPr algn="just">
              <a:defRPr/>
            </a:pPr>
            <a:r>
              <a:rPr lang="ru-RU" sz="2400" u="sng" dirty="0" smtClean="0">
                <a:hlinkClick r:id="rId4"/>
              </a:rPr>
              <a:t>http://souz-travel.ru/wp-content/uploads/2013/02/Краснодар1.jpg</a:t>
            </a:r>
            <a:r>
              <a:rPr lang="ru-RU" sz="2400" dirty="0" smtClean="0"/>
              <a:t> - Юг России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Documents and Settings\1\Рабочий стол\Путеводитель\1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11372">
            <a:off x="4697413" y="3636963"/>
            <a:ext cx="42846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C:\Documents and Settings\1\Рабочий стол\Путеводитель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7535">
            <a:off x="5000625" y="30003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4714875" cy="7215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Нет, я родился не у трёх берёз-</a:t>
            </a:r>
            <a:br>
              <a:rPr lang="ru-RU" sz="2800" dirty="0" smtClean="0"/>
            </a:br>
            <a:r>
              <a:rPr lang="ru-RU" sz="2800" dirty="0" smtClean="0"/>
              <a:t>В горах, где реки пенятся, блистая,</a:t>
            </a:r>
            <a:br>
              <a:rPr lang="ru-RU" sz="2800" dirty="0" smtClean="0"/>
            </a:br>
            <a:r>
              <a:rPr lang="ru-RU" sz="2800" dirty="0" smtClean="0"/>
              <a:t>В любом краю России</a:t>
            </a:r>
            <a:br>
              <a:rPr lang="ru-RU" sz="2800" dirty="0" smtClean="0"/>
            </a:br>
            <a:r>
              <a:rPr lang="ru-RU" sz="2800" dirty="0" smtClean="0"/>
              <a:t>На вопрос, откуда я, отвечу</a:t>
            </a:r>
            <a:br>
              <a:rPr lang="ru-RU" sz="2800" dirty="0" smtClean="0"/>
            </a:br>
            <a:r>
              <a:rPr lang="ru-RU" sz="2800" dirty="0" smtClean="0"/>
              <a:t>Я, с Алтая!</a:t>
            </a:r>
            <a:br>
              <a:rPr lang="ru-RU" sz="2800" dirty="0" smtClean="0"/>
            </a:br>
            <a:r>
              <a:rPr lang="ru-RU" sz="2800" dirty="0" smtClean="0"/>
              <a:t>Я рос- мой мир со мною вместе рос,</a:t>
            </a:r>
            <a:br>
              <a:rPr lang="ru-RU" sz="2800" dirty="0" smtClean="0"/>
            </a:br>
            <a:r>
              <a:rPr lang="ru-RU" sz="2800" dirty="0" smtClean="0"/>
              <a:t>Входили в сердце истины простые</a:t>
            </a:r>
            <a:br>
              <a:rPr lang="ru-RU" sz="2800" dirty="0" smtClean="0"/>
            </a:br>
            <a:r>
              <a:rPr lang="ru-RU" sz="2800" dirty="0" smtClean="0"/>
              <a:t>В любом краю планеты на вопрос,</a:t>
            </a:r>
            <a:br>
              <a:rPr lang="ru-RU" sz="2800" dirty="0" smtClean="0"/>
            </a:br>
            <a:r>
              <a:rPr lang="ru-RU" sz="2800" dirty="0" smtClean="0"/>
              <a:t>Откуда я, отвечу: - из России.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Б. </a:t>
            </a:r>
            <a:r>
              <a:rPr lang="ru-RU" sz="2800" dirty="0" err="1" smtClean="0"/>
              <a:t>Укачин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Сегодня мы постараемся понять: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к чему приводят и как влияют на развитие экономики страны её внутренние территориальные различия.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Обсуди в группе: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1 группа</a:t>
            </a:r>
            <a:r>
              <a:rPr lang="ru-RU" sz="2800" dirty="0" smtClean="0"/>
              <a:t>    Сделайте вывод о природных условиях нашей страны (рельеф, климат, воды)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2 группа</a:t>
            </a:r>
            <a:r>
              <a:rPr lang="ru-RU" sz="2800" dirty="0" smtClean="0"/>
              <a:t>   Сделайте вывод о природных ресурсах страны (минеральные, почвенные, лесные, рекреационные)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3 группа   </a:t>
            </a:r>
            <a:r>
              <a:rPr lang="ru-RU" sz="2800" dirty="0" smtClean="0"/>
              <a:t>Что такое хозяйство? Назовите отрасли хозяйства, которые исторически сложились на территории России и обоснуйте свой ответ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0"/>
          <a:ext cx="864399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7132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u="sng" dirty="0" smtClean="0"/>
              <a:t/>
            </a:r>
            <a:br>
              <a:rPr lang="ru-RU" sz="4800" u="sng" dirty="0" smtClean="0"/>
            </a:br>
            <a:r>
              <a:rPr lang="ru-RU" sz="4800" u="sng" dirty="0" smtClean="0"/>
              <a:t>НО</a:t>
            </a:r>
            <a:br>
              <a:rPr lang="ru-RU" sz="4800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Отдельные территории отличаются природными условиями, населением, хозяйством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525" y="0"/>
            <a:ext cx="9153525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071563" y="0"/>
            <a:ext cx="10572751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1\Рабочий стол\Мультики Полины\Краснода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96463" cy="6858000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872</TotalTime>
  <Words>330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Облака</vt:lpstr>
      <vt:lpstr>Тема урока: Экономическое районирование России </vt:lpstr>
      <vt:lpstr>Нет, я родился не у трёх берёз- В горах, где реки пенятся, блистая, В любом краю России На вопрос, откуда я, отвечу Я, с Алтая! Я рос- мой мир со мною вместе рос, Входили в сердце истины простые В любом краю планеты на вопрос, Откуда я, отвечу: - из России.                          Б. Укачин</vt:lpstr>
      <vt:lpstr>       Сегодня мы постараемся понять:   к чему приводят и как влияют на развитие экономики страны её внутренние территориальные различия.</vt:lpstr>
      <vt:lpstr>Обсуди в группе:</vt:lpstr>
      <vt:lpstr>Презентация PowerPoint</vt:lpstr>
      <vt:lpstr> НО  Отдельные территории отличаются природными условиями, населением, хозяйством </vt:lpstr>
      <vt:lpstr>Презентация PowerPoint</vt:lpstr>
      <vt:lpstr>Презентация PowerPoint</vt:lpstr>
      <vt:lpstr>Презентация PowerPoint</vt:lpstr>
      <vt:lpstr>Презентация PowerPoint</vt:lpstr>
      <vt:lpstr>Полярный район</vt:lpstr>
      <vt:lpstr>Центр Европейской части России</vt:lpstr>
      <vt:lpstr>Юг европейской части России</vt:lpstr>
      <vt:lpstr>Отрасли хозяйства</vt:lpstr>
      <vt:lpstr>Отрасли специализации</vt:lpstr>
      <vt:lpstr>Географическое разделение  труда</vt:lpstr>
      <vt:lpstr>Список использованных источников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Подходы к районированию.</dc:title>
  <dc:creator>1</dc:creator>
  <cp:lastModifiedBy>user</cp:lastModifiedBy>
  <cp:revision>24</cp:revision>
  <dcterms:created xsi:type="dcterms:W3CDTF">2010-01-05T14:42:04Z</dcterms:created>
  <dcterms:modified xsi:type="dcterms:W3CDTF">2013-12-19T12:09:08Z</dcterms:modified>
</cp:coreProperties>
</file>