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311" r:id="rId4"/>
    <p:sldId id="302" r:id="rId5"/>
    <p:sldId id="303" r:id="rId6"/>
    <p:sldId id="304" r:id="rId7"/>
    <p:sldId id="305" r:id="rId8"/>
    <p:sldId id="306" r:id="rId9"/>
    <p:sldId id="256" r:id="rId10"/>
    <p:sldId id="257" r:id="rId11"/>
    <p:sldId id="258" r:id="rId12"/>
    <p:sldId id="259" r:id="rId13"/>
    <p:sldId id="260" r:id="rId14"/>
    <p:sldId id="309" r:id="rId15"/>
    <p:sldId id="313" r:id="rId16"/>
    <p:sldId id="261" r:id="rId17"/>
    <p:sldId id="264" r:id="rId18"/>
    <p:sldId id="314" r:id="rId19"/>
    <p:sldId id="265" r:id="rId20"/>
    <p:sldId id="262" r:id="rId21"/>
    <p:sldId id="263" r:id="rId22"/>
    <p:sldId id="271" r:id="rId23"/>
    <p:sldId id="272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atin typeface="Bookman Old Style" pitchFamily="18" charset="0"/>
              </a:rPr>
              <a:t>Использование </a:t>
            </a:r>
            <a:r>
              <a:rPr lang="ru-RU" sz="6000" b="1" i="1" dirty="0" smtClean="0">
                <a:latin typeface="Bookman Old Style" pitchFamily="18" charset="0"/>
              </a:rPr>
              <a:t>ФЦИОР</a:t>
            </a:r>
            <a:r>
              <a:rPr lang="ru-RU" sz="6000" b="1" i="1" dirty="0" smtClean="0">
                <a:latin typeface="Bookman Old Style" pitchFamily="18" charset="0"/>
              </a:rPr>
              <a:t> </a:t>
            </a:r>
            <a:endParaRPr lang="ru-RU" sz="6000" b="1" i="1" dirty="0" smtClean="0">
              <a:latin typeface="Bookman Old Style" pitchFamily="18" charset="0"/>
            </a:endParaRPr>
          </a:p>
          <a:p>
            <a:pPr algn="ctr"/>
            <a:r>
              <a:rPr lang="ru-RU" sz="6000" b="1" i="1" dirty="0" smtClean="0">
                <a:latin typeface="Bookman Old Style" pitchFamily="18" charset="0"/>
              </a:rPr>
              <a:t>на уроках физики</a:t>
            </a:r>
            <a:endParaRPr lang="ru-RU" sz="6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6643702" y="5500702"/>
            <a:ext cx="1643074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715140" y="4714884"/>
            <a:ext cx="1643074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643702" y="5929330"/>
            <a:ext cx="1643074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43702" y="6429396"/>
            <a:ext cx="1643074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285720" y="2928934"/>
            <a:ext cx="6215106" cy="15001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428596" y="3786190"/>
            <a:ext cx="307183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7215206" y="4786322"/>
            <a:ext cx="164307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786050" y="2786058"/>
            <a:ext cx="1285884" cy="414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857224" y="1857364"/>
            <a:ext cx="5929354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3071802" y="4000504"/>
            <a:ext cx="2214578" cy="414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6643702" y="4572008"/>
            <a:ext cx="1643074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72264" y="5500702"/>
            <a:ext cx="1428760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72264" y="5929330"/>
            <a:ext cx="1428760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72264" y="6429396"/>
            <a:ext cx="1428760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1785918" y="3071810"/>
            <a:ext cx="2214578" cy="414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714480" y="3929066"/>
            <a:ext cx="2214578" cy="414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5072066" y="4286256"/>
            <a:ext cx="928694" cy="414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3643306" y="2857496"/>
            <a:ext cx="2214578" cy="414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1142976" y="1285860"/>
            <a:ext cx="2214578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</Words>
  <Application>Microsoft Office PowerPoint</Application>
  <PresentationFormat>Экран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Grey Wolf</cp:lastModifiedBy>
  <cp:revision>17</cp:revision>
  <dcterms:modified xsi:type="dcterms:W3CDTF">2013-12-24T22:11:53Z</dcterms:modified>
</cp:coreProperties>
</file>