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28" autoAdjust="0"/>
  </p:normalViewPr>
  <p:slideViewPr>
    <p:cSldViewPr>
      <p:cViewPr varScale="1">
        <p:scale>
          <a:sx n="45" d="100"/>
          <a:sy n="45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78FA-E7AD-4806-A67F-12B639B010C2}" type="datetimeFigureOut">
              <a:rPr lang="ru-RU" smtClean="0"/>
              <a:pPr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A0FC-357B-46A0-9F07-5278ACEE9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70035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cap="all" dirty="0" smtClean="0">
                <a:ln w="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Последовательное и параллельное соединение проводников</a:t>
            </a:r>
            <a: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италик\Desktop\iCAIWLHH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3286148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428652"/>
            <a:ext cx="7851648" cy="470062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Проводники в электрических цепях могут соединяться последовательно и параллельно. </a:t>
            </a: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  <a:cs typeface="Times New Roman"/>
              </a:rPr>
              <a:t>При последовательном соединении проводников  сила тока во всех проводниках одинакова: </a:t>
            </a: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Times New Roman"/>
                <a:cs typeface="Times New Roman"/>
              </a:rPr>
              <a:t>I</a:t>
            </a:r>
            <a:r>
              <a:rPr lang="ru-RU" sz="27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Times New Roman"/>
                <a:cs typeface="Times New Roman"/>
              </a:rPr>
              <a:t>1</a:t>
            </a: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Times New Roman"/>
                <a:cs typeface="Times New Roman"/>
              </a:rPr>
              <a:t> = I</a:t>
            </a:r>
            <a:r>
              <a:rPr lang="ru-RU" sz="27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Times New Roman"/>
                <a:cs typeface="Times New Roman"/>
              </a:rPr>
              <a:t>2</a:t>
            </a: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Times New Roman"/>
                <a:cs typeface="Times New Roman"/>
              </a:rPr>
              <a:t> = I.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оследовательное соединение проводников.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821537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851648" cy="6129382"/>
          </a:xfrm>
        </p:spPr>
        <p:txBody>
          <a:bodyPr>
            <a:no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закону Ома, напряжения 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проводниках равны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= IR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   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= IR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Общее напряжение U на обоих проводниках равно сумме напряжений 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 = 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+ U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= I(R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+ 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 = IR,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где R – электрическое сопротивление всей цепи. Отсюда следует: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 = 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+ R</a:t>
            </a:r>
            <a:r>
              <a:rPr lang="ru-RU" sz="2400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 последовательном соединении полное сопротивление цепи равно сумме сопротивлений отдельных проводников.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Этот результат справедлив для любого числа последовательно соединенных проводников.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6500810"/>
            <a:ext cx="9001156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4343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При параллельном соединении  напряжения U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 и U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 на обоих проводниках одинаковы: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U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 = U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 = U.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 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Сумма токов I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 +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, протекающих по обоим проводникам, равна току в неразветвленной цепи: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I =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 +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 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Этот результат следует из того, что в точках разветвления токов (узлы A и B) в цепи постоянного тока не могут накапливаться заряды. Например, к узлу A за время </a:t>
            </a:r>
            <a:r>
              <a:rPr lang="ru-RU" sz="2200" dirty="0" err="1" smtClean="0">
                <a:solidFill>
                  <a:srgbClr val="002060"/>
                </a:solidFill>
              </a:rPr>
              <a:t>Δt </a:t>
            </a:r>
            <a:r>
              <a:rPr lang="ru-RU" sz="2200" dirty="0" smtClean="0">
                <a:solidFill>
                  <a:srgbClr val="002060"/>
                </a:solidFill>
              </a:rPr>
              <a:t>подтекает заряд </a:t>
            </a:r>
            <a:r>
              <a:rPr lang="ru-RU" sz="2200" dirty="0" err="1" smtClean="0">
                <a:solidFill>
                  <a:srgbClr val="002060"/>
                </a:solidFill>
              </a:rPr>
              <a:t>IΔt</a:t>
            </a:r>
            <a:r>
              <a:rPr lang="ru-RU" sz="2200" dirty="0" smtClean="0">
                <a:solidFill>
                  <a:srgbClr val="002060"/>
                </a:solidFill>
              </a:rPr>
              <a:t>, а утекает от узла за то же время заряд I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Δt +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Δt. Следовательно, I =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1</a:t>
            </a:r>
            <a:r>
              <a:rPr lang="ru-RU" sz="2200" dirty="0" smtClean="0">
                <a:solidFill>
                  <a:srgbClr val="002060"/>
                </a:solidFill>
              </a:rPr>
              <a:t> + I</a:t>
            </a:r>
            <a:r>
              <a:rPr lang="ru-RU" sz="2200" baseline="-25000" dirty="0" smtClean="0">
                <a:solidFill>
                  <a:srgbClr val="002060"/>
                </a:solidFill>
              </a:rPr>
              <a:t>2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785469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Параллельное соединение проводников.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14818"/>
            <a:ext cx="70723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851648" cy="6200796"/>
          </a:xfrm>
        </p:spPr>
        <p:txBody>
          <a:bodyPr>
            <a:noAutofit/>
          </a:bodyPr>
          <a:lstStyle/>
          <a:p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Записывая на основании закона Ома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где R – электрическое сопротивление всей цепи, получим 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 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параллельном соединении проводников величина, обратная общему сопротивлению цепи, равна сумме величин, обратных сопротивлениям параллельно включенных проводников. 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7854696" cy="7857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neive.by.ru/bestsoft/02/63198734290599-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6"/>
            <a:ext cx="2928958" cy="75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neive.by.ru/bestsoft/02/63198734290615-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357430"/>
            <a:ext cx="307183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32004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Этот результат справедлив для любого числа параллельно включенных проводников.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Формулы для последовательного и параллельного соединения проводников позволяют во многих случаях рассчитывать сопротивление сложной цепи, состоящей из многих резисторов. На рис.  приведен пример такой сложной цепи и указана последовательность вычислений. </a:t>
            </a:r>
            <a: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2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асчет сопротивления сложной цепи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807249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48604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Следует отметить, что далеко не все сложные цепи, состоящие из проводников с различными сопротивлениями, могут быть рассчитаны с помощью формул для последовательного и параллельного соединения. На рис. приведен пример электрической цепи, которую нельзя рассчитать </a:t>
            </a:r>
            <a:br>
              <a:rPr lang="ru-RU" sz="2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указанным выше методом. </a:t>
            </a:r>
            <a:endParaRPr lang="ru-RU" sz="24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357826"/>
            <a:ext cx="7854696" cy="1214446"/>
          </a:xfrm>
        </p:spPr>
        <p:txBody>
          <a:bodyPr>
            <a:normAutofit fontScale="7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Цепи, подобные изображенной на рис., а также цепи с разветвлениями, содержащие несколько источников, рассчитываются с помощью правил Кирхгофа.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Пример электрической цеп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86124"/>
            <a:ext cx="55721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4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106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Последовательное и параллельное соединение проводников </vt:lpstr>
      <vt:lpstr> Проводники в электрических цепях могут соединяться последовательно и параллельно.  При последовательном соединении проводников  сила тока во всех проводниках одинакова:  I1 = I2 = I.  </vt:lpstr>
      <vt:lpstr>По закону Ома, напряжения U1 и U2 на проводниках равны  U1 = IR1,   U2 = IR2.     Общее напряжение U на обоих проводниках равно сумме напряжений U1 и U2:  U = U1 + U2 = I(R1 + R2) = IR,  где R – электрическое сопротивление всей цепи. Отсюда следует:  R = R1 + R2.     При последовательном соединении полное сопротивление цепи равно сумме сопротивлений отдельных проводников.  Этот результат справедлив для любого числа последовательно соединенных проводников.  </vt:lpstr>
      <vt:lpstr>При параллельном соединении  напряжения U1 и U2 на обоих проводниках одинаковы:  U1 = U2 = U.     Сумма токов I1 + I2, протекающих по обоим проводникам, равна току в неразветвленной цепи:  I = I1 + I2.     Этот результат следует из того, что в точках разветвления токов (узлы A и B) в цепи постоянного тока не могут накапливаться заряды. Например, к узлу A за время Δt подтекает заряд IΔt, а утекает от узла за то же время заряд I1Δt + I2Δt. Следовательно, I = I1 + I2.  </vt:lpstr>
      <vt:lpstr>Записывая на основании закона Ома    где R – электрическое сопротивление всей цепи, получим       При параллельном соединении проводников величина, обратная общему сопротивлению цепи, равна сумме величин, обратных сопротивлениям параллельно включенных проводников.  </vt:lpstr>
      <vt:lpstr>Этот результат справедлив для любого числа параллельно включенных проводников.  Формулы для последовательного и параллельного соединения проводников позволяют во многих случаях рассчитывать сопротивление сложной цепи, состоящей из многих резисторов. На рис.  приведен пример такой сложной цепи и указана последовательность вычислений.  </vt:lpstr>
      <vt:lpstr>Следует отметить, что далеко не все сложные цепи, состоящие из проводников с различными сопротивлениями, могут быть рассчитаны с помощью формул для последовательного и параллельного соединения. На рис. приведен пример электрической цепи, которую нельзя рассчитать  указанным выше методом.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Последовательное и параллельное соединение проводников</dc:title>
  <dc:creator>Виталик</dc:creator>
  <cp:lastModifiedBy>Виталик</cp:lastModifiedBy>
  <cp:revision>10</cp:revision>
  <dcterms:created xsi:type="dcterms:W3CDTF">2010-02-25T17:01:09Z</dcterms:created>
  <dcterms:modified xsi:type="dcterms:W3CDTF">2010-03-17T11:18:58Z</dcterms:modified>
</cp:coreProperties>
</file>