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3B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13.wmf"/><Relationship Id="rId6" Type="http://schemas.openxmlformats.org/officeDocument/2006/relationships/image" Target="../media/image7.wmf"/><Relationship Id="rId5" Type="http://schemas.openxmlformats.org/officeDocument/2006/relationships/image" Target="../media/image5.wmf"/><Relationship Id="rId10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52F060-9993-4E2A-9C2B-E018FB98983A}" type="datetimeFigureOut">
              <a:rPr lang="ru-RU" smtClean="0"/>
              <a:t>28.09.2010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7C8C3B-C86C-473C-A148-FF7B0C64B3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285728"/>
            <a:ext cx="8458200" cy="928694"/>
          </a:xfrm>
        </p:spPr>
        <p:txBody>
          <a:bodyPr/>
          <a:lstStyle/>
          <a:p>
            <a:r>
              <a:rPr lang="ru-RU" b="1" dirty="0" smtClean="0"/>
              <a:t>Тело свободно падает без начальной скорости с высоты 10 м. Какой путь оно проходит за последнюю секунду падения?</a:t>
            </a:r>
            <a:endParaRPr lang="ru-RU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35751" y="2464587"/>
            <a:ext cx="1928826" cy="1588"/>
          </a:xfrm>
          <a:prstGeom prst="line">
            <a:avLst/>
          </a:prstGeom>
          <a:ln w="25400">
            <a:solidFill>
              <a:srgbClr val="003B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1472" y="3429000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857224" y="1357298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428728" y="1428736"/>
            <a:ext cx="571504" cy="2000264"/>
          </a:xfrm>
          <a:prstGeom prst="rightBrace">
            <a:avLst>
              <a:gd name="adj1" fmla="val 11811"/>
              <a:gd name="adj2" fmla="val 50000"/>
            </a:avLst>
          </a:prstGeom>
          <a:ln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71670" y="2214554"/>
            <a:ext cx="82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42D"/>
                </a:solidFill>
              </a:rPr>
              <a:t>10 м</a:t>
            </a:r>
            <a:endParaRPr lang="ru-RU" sz="2400" b="1" dirty="0">
              <a:solidFill>
                <a:srgbClr val="00642D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57224" y="2357430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57224" y="3286124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44" y="1214422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b="1" dirty="0" smtClean="0"/>
              <a:t>=0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44" y="2143116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t-1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2844" y="2967335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</a:t>
            </a:r>
            <a:endParaRPr lang="ru-RU" sz="24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-320709" y="2536025"/>
            <a:ext cx="2500330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5786" y="1428736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0034" y="3429000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71604" y="1214422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y=0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3522671" y="1928802"/>
          <a:ext cx="2263775" cy="809625"/>
        </p:xfrm>
        <a:graphic>
          <a:graphicData uri="http://schemas.openxmlformats.org/presentationml/2006/ole">
            <p:oleObj spid="_x0000_s13313" name="Формула" r:id="rId3" imgW="1218960" imgH="431640" progId="Equation.3">
              <p:embed/>
            </p:oleObj>
          </a:graphicData>
        </a:graphic>
      </p:graphicFrame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5929322" y="2000240"/>
          <a:ext cx="777875" cy="428625"/>
        </p:xfrm>
        <a:graphic>
          <a:graphicData uri="http://schemas.openxmlformats.org/presentationml/2006/ole">
            <p:oleObj spid="_x0000_s13315" name="Формула" r:id="rId4" imgW="419040" imgH="228600" progId="Equation.3">
              <p:embed/>
            </p:oleObj>
          </a:graphicData>
        </a:graphic>
      </p:graphicFrame>
      <p:graphicFrame>
        <p:nvGraphicFramePr>
          <p:cNvPr id="24" name="Object 1"/>
          <p:cNvGraphicFramePr>
            <a:graphicFrameLocks noChangeAspect="1"/>
          </p:cNvGraphicFramePr>
          <p:nvPr/>
        </p:nvGraphicFramePr>
        <p:xfrm>
          <a:off x="6929454" y="2000240"/>
          <a:ext cx="873125" cy="452438"/>
        </p:xfrm>
        <a:graphic>
          <a:graphicData uri="http://schemas.openxmlformats.org/presentationml/2006/ole">
            <p:oleObj spid="_x0000_s13316" name="Формула" r:id="rId5" imgW="469800" imgH="241200" progId="Equation.3">
              <p:embed/>
            </p:oleObj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1285852" y="1928802"/>
          <a:ext cx="364423" cy="536575"/>
        </p:xfrm>
        <a:graphic>
          <a:graphicData uri="http://schemas.openxmlformats.org/presentationml/2006/ole">
            <p:oleObj spid="_x0000_s13317" name="Формула" r:id="rId6" imgW="139680" imgH="203040" progId="Equation.3">
              <p:embed/>
            </p:oleObj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rot="5400000">
            <a:off x="928662" y="192880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8001024" y="2000240"/>
          <a:ext cx="825500" cy="452437"/>
        </p:xfrm>
        <a:graphic>
          <a:graphicData uri="http://schemas.openxmlformats.org/presentationml/2006/ole">
            <p:oleObj spid="_x0000_s13318" name="Формула" r:id="rId7" imgW="444240" imgH="241200" progId="Equation.3">
              <p:embed/>
            </p:oleObj>
          </a:graphicData>
        </a:graphic>
      </p:graphicFrame>
      <p:graphicFrame>
        <p:nvGraphicFramePr>
          <p:cNvPr id="29" name="Object 1"/>
          <p:cNvGraphicFramePr>
            <a:graphicFrameLocks noChangeAspect="1"/>
          </p:cNvGraphicFramePr>
          <p:nvPr/>
        </p:nvGraphicFramePr>
        <p:xfrm>
          <a:off x="6858016" y="2857496"/>
          <a:ext cx="966788" cy="785812"/>
        </p:xfrm>
        <a:graphic>
          <a:graphicData uri="http://schemas.openxmlformats.org/presentationml/2006/ole">
            <p:oleObj spid="_x0000_s13319" name="Формула" r:id="rId8" imgW="520560" imgH="419040" progId="Equation.3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28992" y="2967335"/>
            <a:ext cx="300486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уравнение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движения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14651" y="3929066"/>
            <a:ext cx="22573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Время падения</a:t>
            </a:r>
            <a:endParaRPr lang="ru-RU" sz="2400" b="1" dirty="0"/>
          </a:p>
        </p:txBody>
      </p:sp>
      <p:graphicFrame>
        <p:nvGraphicFramePr>
          <p:cNvPr id="32" name="Object 1"/>
          <p:cNvGraphicFramePr>
            <a:graphicFrameLocks noChangeAspect="1"/>
          </p:cNvGraphicFramePr>
          <p:nvPr/>
        </p:nvGraphicFramePr>
        <p:xfrm>
          <a:off x="4824413" y="3786188"/>
          <a:ext cx="2732087" cy="881062"/>
        </p:xfrm>
        <a:graphic>
          <a:graphicData uri="http://schemas.openxmlformats.org/presentationml/2006/ole">
            <p:oleObj spid="_x0000_s13320" name="Формула" r:id="rId9" imgW="1473120" imgH="469800" progId="Equation.3">
              <p:embed/>
            </p:oleObj>
          </a:graphicData>
        </a:graphic>
      </p:graphicFrame>
      <p:graphicFrame>
        <p:nvGraphicFramePr>
          <p:cNvPr id="33" name="Object 1"/>
          <p:cNvGraphicFramePr>
            <a:graphicFrameLocks noChangeAspect="1"/>
          </p:cNvGraphicFramePr>
          <p:nvPr/>
        </p:nvGraphicFramePr>
        <p:xfrm>
          <a:off x="588963" y="4929188"/>
          <a:ext cx="4100512" cy="738187"/>
        </p:xfrm>
        <a:graphic>
          <a:graphicData uri="http://schemas.openxmlformats.org/presentationml/2006/ole">
            <p:oleObj spid="_x0000_s13321" name="Формула" r:id="rId10" imgW="2209680" imgH="393480" progId="Equation.3">
              <p:embed/>
            </p:oleObj>
          </a:graphicData>
        </a:graphic>
      </p:graphicFrame>
      <p:graphicFrame>
        <p:nvGraphicFramePr>
          <p:cNvPr id="34" name="Object 1"/>
          <p:cNvGraphicFramePr>
            <a:graphicFrameLocks noChangeAspect="1"/>
          </p:cNvGraphicFramePr>
          <p:nvPr/>
        </p:nvGraphicFramePr>
        <p:xfrm>
          <a:off x="2679700" y="5967413"/>
          <a:ext cx="3784600" cy="603250"/>
        </p:xfrm>
        <a:graphic>
          <a:graphicData uri="http://schemas.openxmlformats.org/presentationml/2006/ole">
            <p:oleObj spid="_x0000_s13322" name="Формула" r:id="rId11" imgW="1447560" imgH="22860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55969" y="1357298"/>
            <a:ext cx="638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Тело движется равноускоренно прямолинейно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 rot="5400000">
            <a:off x="7215206" y="1285860"/>
            <a:ext cx="285752" cy="2857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1000100" y="2428868"/>
            <a:ext cx="285752" cy="1000132"/>
          </a:xfrm>
          <a:prstGeom prst="rightBrace">
            <a:avLst>
              <a:gd name="adj1" fmla="val 11811"/>
              <a:gd name="adj2" fmla="val 50000"/>
            </a:avLst>
          </a:prstGeom>
          <a:ln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Object 1"/>
          <p:cNvGraphicFramePr>
            <a:graphicFrameLocks noChangeAspect="1"/>
          </p:cNvGraphicFramePr>
          <p:nvPr/>
        </p:nvGraphicFramePr>
        <p:xfrm>
          <a:off x="1357291" y="2786058"/>
          <a:ext cx="675770" cy="398462"/>
        </p:xfrm>
        <a:graphic>
          <a:graphicData uri="http://schemas.openxmlformats.org/presentationml/2006/ole">
            <p:oleObj spid="_x0000_s13323" name="Формула" r:id="rId12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9" grpId="0"/>
      <p:bldP spid="19" grpId="1"/>
      <p:bldP spid="20" grpId="0"/>
      <p:bldP spid="30" grpId="0" animBg="1"/>
      <p:bldP spid="31" grpId="0" animBg="1"/>
      <p:bldP spid="35" grpId="0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85728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Тело свободно падает без начальной скорости с высоты 10 м. За какое время оно пройдет последний метр падения?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-320709" y="2536025"/>
            <a:ext cx="2500330" cy="158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35751" y="2464587"/>
            <a:ext cx="1928826" cy="1588"/>
          </a:xfrm>
          <a:prstGeom prst="line">
            <a:avLst/>
          </a:prstGeom>
          <a:ln w="25400">
            <a:solidFill>
              <a:srgbClr val="003B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5786" y="1428736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857224" y="1357298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71472" y="3429000"/>
            <a:ext cx="7143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857224" y="3286124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1428728" y="1428736"/>
            <a:ext cx="571504" cy="2000264"/>
          </a:xfrm>
          <a:prstGeom prst="rightBrace">
            <a:avLst>
              <a:gd name="adj1" fmla="val 11811"/>
              <a:gd name="adj2" fmla="val 50000"/>
            </a:avLst>
          </a:prstGeom>
          <a:ln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71670" y="2214554"/>
            <a:ext cx="82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42D"/>
                </a:solidFill>
              </a:rPr>
              <a:t>10 м</a:t>
            </a:r>
            <a:endParaRPr lang="ru-RU" sz="2400" b="1" dirty="0">
              <a:solidFill>
                <a:srgbClr val="00642D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57224" y="2786058"/>
            <a:ext cx="142876" cy="1428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1000100" y="2857496"/>
            <a:ext cx="285752" cy="571504"/>
          </a:xfrm>
          <a:prstGeom prst="rightBrace">
            <a:avLst>
              <a:gd name="adj1" fmla="val 11811"/>
              <a:gd name="adj2" fmla="val 50000"/>
            </a:avLst>
          </a:prstGeom>
          <a:ln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1357290" y="2928934"/>
          <a:ext cx="740051" cy="327029"/>
        </p:xfrm>
        <a:graphic>
          <a:graphicData uri="http://schemas.openxmlformats.org/presentationml/2006/ole">
            <p:oleObj spid="_x0000_s14338" name="Формула" r:id="rId3" imgW="406080" imgH="17748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0034" y="3429000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y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44" y="1214422"/>
            <a:ext cx="64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</a:t>
            </a:r>
            <a:r>
              <a:rPr lang="en-US" sz="2400" b="1" dirty="0" smtClean="0"/>
              <a:t>=0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571604" y="1214422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y=0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5969" y="1357298"/>
            <a:ext cx="638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Тело движется равноускоренно прямолинейно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522663" y="1928813"/>
          <a:ext cx="2263775" cy="809625"/>
        </p:xfrm>
        <a:graphic>
          <a:graphicData uri="http://schemas.openxmlformats.org/presentationml/2006/ole">
            <p:oleObj spid="_x0000_s14339" name="Формула" r:id="rId4" imgW="1218960" imgH="43164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28992" y="2967335"/>
            <a:ext cx="300486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уравнение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движения</a:t>
            </a:r>
            <a:endParaRPr lang="ru-RU" sz="2400" b="1" dirty="0"/>
          </a:p>
        </p:txBody>
      </p:sp>
      <p:graphicFrame>
        <p:nvGraphicFramePr>
          <p:cNvPr id="26" name="Object 1"/>
          <p:cNvGraphicFramePr>
            <a:graphicFrameLocks noChangeAspect="1"/>
          </p:cNvGraphicFramePr>
          <p:nvPr/>
        </p:nvGraphicFramePr>
        <p:xfrm>
          <a:off x="1285852" y="1928802"/>
          <a:ext cx="364423" cy="536575"/>
        </p:xfrm>
        <a:graphic>
          <a:graphicData uri="http://schemas.openxmlformats.org/presentationml/2006/ole">
            <p:oleObj spid="_x0000_s14340" name="Формула" r:id="rId5" imgW="139680" imgH="203040" progId="Equation.3">
              <p:embed/>
            </p:oleObj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rot="5400000">
            <a:off x="928662" y="1928802"/>
            <a:ext cx="5715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5929313" y="2000250"/>
          <a:ext cx="777875" cy="428625"/>
        </p:xfrm>
        <a:graphic>
          <a:graphicData uri="http://schemas.openxmlformats.org/presentationml/2006/ole">
            <p:oleObj spid="_x0000_s14341" name="Формула" r:id="rId6" imgW="419040" imgH="22860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929438" y="2000250"/>
          <a:ext cx="873125" cy="452438"/>
        </p:xfrm>
        <a:graphic>
          <a:graphicData uri="http://schemas.openxmlformats.org/presentationml/2006/ole">
            <p:oleObj spid="_x0000_s14342" name="Формула" r:id="rId7" imgW="469800" imgH="24120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001000" y="2000250"/>
          <a:ext cx="825500" cy="452438"/>
        </p:xfrm>
        <a:graphic>
          <a:graphicData uri="http://schemas.openxmlformats.org/presentationml/2006/ole">
            <p:oleObj spid="_x0000_s14343" name="Формула" r:id="rId8" imgW="444240" imgH="24120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6858000" y="2857500"/>
          <a:ext cx="966788" cy="785813"/>
        </p:xfrm>
        <a:graphic>
          <a:graphicData uri="http://schemas.openxmlformats.org/presentationml/2006/ole">
            <p:oleObj spid="_x0000_s14344" name="Формула" r:id="rId9" imgW="520560" imgH="419040" progId="Equation.3">
              <p:embed/>
            </p:oleObj>
          </a:graphicData>
        </a:graphic>
      </p:graphicFrame>
      <p:sp>
        <p:nvSpPr>
          <p:cNvPr id="32" name="Правая фигурная скобка 31"/>
          <p:cNvSpPr/>
          <p:nvPr/>
        </p:nvSpPr>
        <p:spPr>
          <a:xfrm rot="5400000">
            <a:off x="7215206" y="1285860"/>
            <a:ext cx="285752" cy="285752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4572000" y="3786190"/>
          <a:ext cx="4192587" cy="881062"/>
        </p:xfrm>
        <a:graphic>
          <a:graphicData uri="http://schemas.openxmlformats.org/presentationml/2006/ole">
            <p:oleObj spid="_x0000_s14345" name="Формула" r:id="rId10" imgW="2260440" imgH="4698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857356" y="3929066"/>
            <a:ext cx="22573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Время падения</a:t>
            </a:r>
            <a:endParaRPr lang="ru-RU" sz="2400" b="1" dirty="0"/>
          </a:p>
        </p:txBody>
      </p:sp>
      <p:graphicFrame>
        <p:nvGraphicFramePr>
          <p:cNvPr id="35" name="Object 9"/>
          <p:cNvGraphicFramePr>
            <a:graphicFrameLocks noChangeAspect="1"/>
          </p:cNvGraphicFramePr>
          <p:nvPr/>
        </p:nvGraphicFramePr>
        <p:xfrm>
          <a:off x="1154113" y="4810125"/>
          <a:ext cx="2308225" cy="833438"/>
        </p:xfrm>
        <a:graphic>
          <a:graphicData uri="http://schemas.openxmlformats.org/presentationml/2006/ole">
            <p:oleObj spid="_x0000_s14346" name="Формула" r:id="rId11" imgW="1244520" imgH="444240" progId="Equation.3">
              <p:embed/>
            </p:oleObj>
          </a:graphicData>
        </a:graphic>
      </p:graphicFrame>
      <p:graphicFrame>
        <p:nvGraphicFramePr>
          <p:cNvPr id="36" name="Object 9"/>
          <p:cNvGraphicFramePr>
            <a:graphicFrameLocks noChangeAspect="1"/>
          </p:cNvGraphicFramePr>
          <p:nvPr/>
        </p:nvGraphicFramePr>
        <p:xfrm>
          <a:off x="3664112" y="5072074"/>
          <a:ext cx="4956012" cy="428628"/>
        </p:xfrm>
        <a:graphic>
          <a:graphicData uri="http://schemas.openxmlformats.org/presentationml/2006/ole">
            <p:oleObj spid="_x0000_s14347" name="Формула" r:id="rId12" imgW="237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/>
      <p:bldP spid="17" grpId="0" animBg="1"/>
      <p:bldP spid="18" grpId="0" animBg="1"/>
      <p:bldP spid="20" grpId="0"/>
      <p:bldP spid="20" grpId="1"/>
      <p:bldP spid="21" grpId="0"/>
      <p:bldP spid="22" grpId="0"/>
      <p:bldP spid="23" grpId="0"/>
      <p:bldP spid="25" grpId="0" animBg="1"/>
      <p:bldP spid="32" grpId="0" animBg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68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Трек</vt:lpstr>
      <vt:lpstr>Microsoft Equation 3.0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Ray</dc:creator>
  <cp:lastModifiedBy>Ray</cp:lastModifiedBy>
  <cp:revision>10</cp:revision>
  <dcterms:created xsi:type="dcterms:W3CDTF">2010-09-28T14:14:27Z</dcterms:created>
  <dcterms:modified xsi:type="dcterms:W3CDTF">2010-09-28T15:47:10Z</dcterms:modified>
</cp:coreProperties>
</file>