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9D17-7CEB-4ED4-B1E5-192EBFE8B1AA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57E-9DED-43E5-8A47-7A574F4A2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9D17-7CEB-4ED4-B1E5-192EBFE8B1AA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57E-9DED-43E5-8A47-7A574F4A2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9D17-7CEB-4ED4-B1E5-192EBFE8B1AA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57E-9DED-43E5-8A47-7A574F4A2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9D17-7CEB-4ED4-B1E5-192EBFE8B1AA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57E-9DED-43E5-8A47-7A574F4A2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9D17-7CEB-4ED4-B1E5-192EBFE8B1AA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57E-9DED-43E5-8A47-7A574F4A2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9D17-7CEB-4ED4-B1E5-192EBFE8B1AA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57E-9DED-43E5-8A47-7A574F4A2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9D17-7CEB-4ED4-B1E5-192EBFE8B1AA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57E-9DED-43E5-8A47-7A574F4A2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9D17-7CEB-4ED4-B1E5-192EBFE8B1AA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57E-9DED-43E5-8A47-7A574F4A2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9D17-7CEB-4ED4-B1E5-192EBFE8B1AA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57E-9DED-43E5-8A47-7A574F4A2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9D17-7CEB-4ED4-B1E5-192EBFE8B1AA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7357E-9DED-43E5-8A47-7A574F4A27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9D17-7CEB-4ED4-B1E5-192EBFE8B1AA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77357E-9DED-43E5-8A47-7A574F4A27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519D17-7CEB-4ED4-B1E5-192EBFE8B1AA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77357E-9DED-43E5-8A47-7A574F4A279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6;&#1072;&#1073;&#1086;&#1095;&#1080;&#1081;%20&#1089;&#1090;&#1086;&#1083;\&#1051;&#1102;&#1073;&#1101;+-+&#1053;&#1077;+&#1075;&#1091;&#1073;&#1080;&#1090;&#1077;.+&#1084;&#1091;&#1078;&#1080;&#1082;&#1080;(music.day.az).mp3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Загрязнение окружающей среды и экологические проблемы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Что означает термин «мусорная цивилизация»?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Приведите примеры радиационного загрязнения участков земли.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2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Загрязнение окружающей среды и экологические проблемы гидросферы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5000">
              <a:schemeClr val="accent2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Опасность загрязнения вод Мирового океана нефтью и нефтепродуктами.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3000">
              <a:schemeClr val="accent2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можно решить проблему обеспечения пресной водой население Земли?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2000">
              <a:schemeClr val="accent2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7720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Докажите, что решение проблем охраны окружающей среды необходимо решать совместными усилиями стран мира.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Когда в Казахстане впервые была издана Красная книга?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Ответ: 1978г.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Сколько видов млекопитающих занесено </a:t>
            </a:r>
            <a:r>
              <a:rPr lang="ru-RU" dirty="0" smtClean="0"/>
              <a:t>в </a:t>
            </a:r>
            <a:r>
              <a:rPr lang="ru-RU" dirty="0" smtClean="0"/>
              <a:t>К</a:t>
            </a:r>
            <a:r>
              <a:rPr lang="ru-RU" dirty="0" smtClean="0"/>
              <a:t>р</a:t>
            </a:r>
            <a:r>
              <a:rPr lang="ru-RU" dirty="0" smtClean="0"/>
              <a:t>асную </a:t>
            </a:r>
            <a:r>
              <a:rPr lang="ru-RU" dirty="0" smtClean="0"/>
              <a:t>книгу Казахстана?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Ответ: 40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Цели урока: </a:t>
            </a:r>
            <a:br>
              <a:rPr lang="ru-RU" sz="2800" dirty="0" smtClean="0"/>
            </a:br>
            <a:r>
              <a:rPr lang="ru-RU" sz="2800" dirty="0" smtClean="0"/>
              <a:t>1. Познакомиться с проблемой антропогенного загрязнения окружающей среды, источниками загрязнения атмосферы, гидросферы и литосферы.</a:t>
            </a:r>
            <a:br>
              <a:rPr lang="ru-RU" sz="2800" dirty="0" smtClean="0"/>
            </a:br>
            <a:r>
              <a:rPr lang="ru-RU" sz="2800" dirty="0" smtClean="0"/>
              <a:t>2. Рассмотреть главные пути решения проблем охраны окружающей среды.</a:t>
            </a:r>
            <a:br>
              <a:rPr lang="ru-RU" sz="2800" dirty="0" smtClean="0"/>
            </a:br>
            <a:r>
              <a:rPr lang="ru-RU" sz="2800" dirty="0" smtClean="0"/>
              <a:t>3. Осознать значимость проблемы окружающей среды для общества и для себя лично.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Сколько видов земноводных занесено в Красную книгу Казахстана?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Ответ: 3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Сколько видов птиц занесено в Красную книгу Казахстана?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Ответ: 56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называются животные, которые встречаются только в одном месте на Земле?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Эндемики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Каких Казахстанских эндемиков вы знаете?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Селевиния</a:t>
            </a:r>
            <a:r>
              <a:rPr lang="ru-RU" dirty="0" smtClean="0"/>
              <a:t>, </a:t>
            </a:r>
            <a:r>
              <a:rPr lang="ru-RU" dirty="0" err="1" smtClean="0"/>
              <a:t>Семиреченский</a:t>
            </a:r>
            <a:r>
              <a:rPr lang="ru-RU" dirty="0" smtClean="0"/>
              <a:t> </a:t>
            </a:r>
            <a:r>
              <a:rPr lang="ru-RU" dirty="0" err="1" smtClean="0"/>
              <a:t>лягушкозуб</a:t>
            </a:r>
            <a:r>
              <a:rPr lang="ru-RU" dirty="0" smtClean="0"/>
              <a:t>, сурок </a:t>
            </a:r>
            <a:r>
              <a:rPr lang="ru-RU" dirty="0" err="1" smtClean="0"/>
              <a:t>Мензибара</a:t>
            </a:r>
            <a:r>
              <a:rPr lang="ru-RU" dirty="0" smtClean="0"/>
              <a:t>, </a:t>
            </a:r>
            <a:r>
              <a:rPr lang="ru-RU" dirty="0" err="1" smtClean="0"/>
              <a:t>Каратауский</a:t>
            </a:r>
            <a:r>
              <a:rPr lang="ru-RU" dirty="0" smtClean="0"/>
              <a:t> черный баран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Берегите природу!</a:t>
            </a:r>
            <a:endParaRPr lang="ru-RU" dirty="0"/>
          </a:p>
        </p:txBody>
      </p:sp>
      <p:pic>
        <p:nvPicPr>
          <p:cNvPr id="3" name="Любэ+-+Не+губите.+мужики(music.day.az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214414" y="54292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108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Расскажите об основных путях решения природоохранных проблем.</a:t>
            </a:r>
            <a:endParaRPr lang="ru-RU" dirty="0"/>
          </a:p>
        </p:txBody>
      </p:sp>
      <p:pic>
        <p:nvPicPr>
          <p:cNvPr id="1026" name="Picture 2" descr="C:\Documents and Settings\Admin\Рабочий стол\Джунгарский Алатау1\Фото04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028" y="285728"/>
            <a:ext cx="8476252" cy="6357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557730"/>
          </a:xfrm>
        </p:spPr>
        <p:txBody>
          <a:bodyPr>
            <a:noAutofit/>
          </a:bodyPr>
          <a:lstStyle/>
          <a:p>
            <a:r>
              <a:rPr lang="ru-RU" sz="2800" b="0" dirty="0" smtClean="0"/>
              <a:t>«… Люди сейчас включили в свой словарный запас совершенно новые слова, такие как экология, наука об окружающей среде, и, что важнее всего, обучение основам охраны природы. </a:t>
            </a:r>
            <a:br>
              <a:rPr lang="ru-RU" sz="2800" b="0" dirty="0" smtClean="0"/>
            </a:br>
            <a:r>
              <a:rPr lang="ru-RU" sz="2800" b="0" dirty="0" smtClean="0"/>
              <a:t>Деятельность человека способствовала истреблению сотен видов животных, и это мало его беспокоило. Сейчас это его беспокоит, потому, что он внезапно понял, что… он может оказаться следующим на очереди» </a:t>
            </a: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Д</a:t>
            </a:r>
            <a:r>
              <a:rPr lang="ru-RU" sz="2400" b="0" i="1" dirty="0" smtClean="0"/>
              <a:t>ж. </a:t>
            </a:r>
            <a:r>
              <a:rPr lang="ru-RU" sz="2400" b="0" i="1" dirty="0" err="1" smtClean="0"/>
              <a:t>Кимбол</a:t>
            </a:r>
            <a:r>
              <a:rPr lang="ru-RU" sz="2400" b="0" i="1" dirty="0" smtClean="0"/>
              <a:t> – обозреватель</a:t>
            </a:r>
            <a:br>
              <a:rPr lang="ru-RU" sz="2400" b="0" i="1" dirty="0" smtClean="0"/>
            </a:br>
            <a:r>
              <a:rPr lang="ru-RU" sz="2400" b="0" i="1" dirty="0" smtClean="0"/>
              <a:t> одной из американских газет </a:t>
            </a:r>
            <a:br>
              <a:rPr lang="ru-RU" sz="2400" b="0" i="1" dirty="0" smtClean="0"/>
            </a:br>
            <a:r>
              <a:rPr lang="ru-RU" sz="2400" b="0" i="1" dirty="0" smtClean="0"/>
              <a:t>по вопросам охраны природы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«Плоха та птица, которая загрязняет собственное гнездо»</a:t>
            </a:r>
            <a:br>
              <a:rPr lang="ru-RU" dirty="0" smtClean="0"/>
            </a:br>
            <a:r>
              <a:rPr lang="ru-RU" sz="4400" b="0" dirty="0" smtClean="0"/>
              <a:t>народная пословица</a:t>
            </a:r>
            <a:endParaRPr lang="ru-RU" sz="4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Что является источником загрязнения окружающей среды?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 чем заключается проблема загрязнения атмосферы?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55773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Способы попадания углекислого газа в атмосферу:</a:t>
            </a:r>
            <a:br>
              <a:rPr lang="ru-RU" sz="3600" dirty="0" smtClean="0"/>
            </a:br>
            <a:r>
              <a:rPr lang="ru-RU" sz="3600" dirty="0" smtClean="0"/>
              <a:t>- транспорт выделяет 70,6% углекислого газа;</a:t>
            </a:r>
            <a:br>
              <a:rPr lang="ru-RU" sz="3600" dirty="0" smtClean="0"/>
            </a:br>
            <a:r>
              <a:rPr lang="ru-RU" sz="3600" dirty="0" smtClean="0"/>
              <a:t>- сброс отходов, распыление химикатов – 12,3%;</a:t>
            </a:r>
            <a:br>
              <a:rPr lang="ru-RU" sz="3600" dirty="0" smtClean="0"/>
            </a:br>
            <a:r>
              <a:rPr lang="ru-RU" sz="3600" dirty="0" smtClean="0"/>
              <a:t>- сжигание топлива – 10,3%;</a:t>
            </a:r>
            <a:br>
              <a:rPr lang="ru-RU" sz="3600" dirty="0" smtClean="0"/>
            </a:br>
            <a:r>
              <a:rPr lang="ru-RU" sz="3600" dirty="0" smtClean="0"/>
              <a:t>- промышленность – 6,8%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Что такое «парниковый эффект»?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034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Какие «грязные» производства вы знаете?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ysClr val="window" lastClr="FFFFFF"/>
      </a:lt1>
      <a:dk2>
        <a:srgbClr val="00B050"/>
      </a:dk2>
      <a:lt2>
        <a:srgbClr val="F4E7ED"/>
      </a:lt2>
      <a:accent1>
        <a:srgbClr val="FFFF00"/>
      </a:accent1>
      <a:accent2>
        <a:srgbClr val="00B0F0"/>
      </a:accent2>
      <a:accent3>
        <a:srgbClr val="000000"/>
      </a:accent3>
      <a:accent4>
        <a:srgbClr val="F9B639"/>
      </a:accent4>
      <a:accent5>
        <a:srgbClr val="36FF91"/>
      </a:accent5>
      <a:accent6>
        <a:srgbClr val="FA8D3D"/>
      </a:accent6>
      <a:hlink>
        <a:srgbClr val="B9F274"/>
      </a:hlink>
      <a:folHlink>
        <a:srgbClr val="00B05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232</Words>
  <Application>Microsoft Office PowerPoint</Application>
  <PresentationFormat>Экран (4:3)</PresentationFormat>
  <Paragraphs>29</Paragraphs>
  <Slides>29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Загрязнение окружающей среды и экологические проблемы</vt:lpstr>
      <vt:lpstr>Цели урока:  1. Познакомиться с проблемой антропогенного загрязнения окружающей среды, источниками загрязнения атмосферы, гидросферы и литосферы. 2. Рассмотреть главные пути решения проблем охраны окружающей среды. 3. Осознать значимость проблемы окружающей среды для общества и для себя лично.</vt:lpstr>
      <vt:lpstr>«… Люди сейчас включили в свой словарный запас совершенно новые слова, такие как экология, наука об окружающей среде, и, что важнее всего, обучение основам охраны природы.  Деятельность человека способствовала истреблению сотен видов животных, и это мало его беспокоило. Сейчас это его беспокоит, потому, что он внезапно понял, что… он может оказаться следующим на очереди»  Дж. Кимбол – обозреватель  одной из американских газет  по вопросам охраны природы.</vt:lpstr>
      <vt:lpstr>«Плоха та птица, которая загрязняет собственное гнездо» народная пословица</vt:lpstr>
      <vt:lpstr>Что является источником загрязнения окружающей среды?</vt:lpstr>
      <vt:lpstr>В чем заключается проблема загрязнения атмосферы?</vt:lpstr>
      <vt:lpstr>Способы попадания углекислого газа в атмосферу: - транспорт выделяет 70,6% углекислого газа; - сброс отходов, распыление химикатов – 12,3%; - сжигание топлива – 10,3%; - промышленность – 6,8%</vt:lpstr>
      <vt:lpstr>Что такое «парниковый эффект»?</vt:lpstr>
      <vt:lpstr>Какие «грязные» производства вы знаете?</vt:lpstr>
      <vt:lpstr>Что означает термин «мусорная цивилизация»?</vt:lpstr>
      <vt:lpstr>Приведите примеры радиационного загрязнения участков земли.</vt:lpstr>
      <vt:lpstr>Загрязнение окружающей среды и экологические проблемы гидросферы</vt:lpstr>
      <vt:lpstr>Опасность загрязнения вод Мирового океана нефтью и нефтепродуктами.</vt:lpstr>
      <vt:lpstr>Как можно решить проблему обеспечения пресной водой население Земли?</vt:lpstr>
      <vt:lpstr>Докажите, что решение проблем охраны окружающей среды необходимо решать совместными усилиями стран мира.</vt:lpstr>
      <vt:lpstr>Когда в Казахстане впервые была издана Красная книга?</vt:lpstr>
      <vt:lpstr>Ответ: 1978г.</vt:lpstr>
      <vt:lpstr>Сколько видов млекопитающих занесено в Красную книгу Казахстана?</vt:lpstr>
      <vt:lpstr>Ответ: 40</vt:lpstr>
      <vt:lpstr>Сколько видов земноводных занесено в Красную книгу Казахстана?</vt:lpstr>
      <vt:lpstr>Ответ: 3</vt:lpstr>
      <vt:lpstr>Сколько видов птиц занесено в Красную книгу Казахстана?</vt:lpstr>
      <vt:lpstr>Ответ: 56</vt:lpstr>
      <vt:lpstr>Как называются животные, которые встречаются только в одном месте на Земле?</vt:lpstr>
      <vt:lpstr>Эндемики</vt:lpstr>
      <vt:lpstr>Каких Казахстанских эндемиков вы знаете?</vt:lpstr>
      <vt:lpstr>Селевиния, Семиреченский лягушкозуб, сурок Мензибара, Каратауский черный баран</vt:lpstr>
      <vt:lpstr>Берегите природу!</vt:lpstr>
      <vt:lpstr>Расскажите об основных путях решения природоохранных проблем.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2012-05-16T15:23:22Z</dcterms:created>
  <dcterms:modified xsi:type="dcterms:W3CDTF">2012-05-17T02:57:25Z</dcterms:modified>
</cp:coreProperties>
</file>