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3" r:id="rId6"/>
    <p:sldId id="267" r:id="rId7"/>
    <p:sldId id="268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71" autoAdjust="0"/>
  </p:normalViewPr>
  <p:slideViewPr>
    <p:cSldViewPr>
      <p:cViewPr>
        <p:scale>
          <a:sx n="66" d="100"/>
          <a:sy n="66" d="100"/>
        </p:scale>
        <p:origin x="-63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8348464" cy="18002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Челябинск – город металлургов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55500" y="3244334"/>
            <a:ext cx="4633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ОАО «Челябинский металлургический комбинат»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19200" y="5085184"/>
            <a:ext cx="6400800" cy="553616"/>
          </a:xfrm>
        </p:spPr>
        <p:txBody>
          <a:bodyPr>
            <a:normAutofit/>
          </a:bodyPr>
          <a:lstStyle/>
          <a:p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31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88840"/>
            <a:ext cx="5400600" cy="3554241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836712"/>
            <a:ext cx="8808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ОАО «Челябинский металлургический комбинат» </a:t>
            </a:r>
          </a:p>
        </p:txBody>
      </p:sp>
    </p:spTree>
    <p:extLst>
      <p:ext uri="{BB962C8B-B14F-4D97-AF65-F5344CB8AC3E}">
        <p14:creationId xmlns:p14="http://schemas.microsoft.com/office/powerpoint/2010/main" val="205828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1412776"/>
            <a:ext cx="4206784" cy="2880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686731"/>
            <a:ext cx="8738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СТАЛЕВАР _ ГЛАВНАЯ ПОЧЕТНАЯ ПРОФЕССИЯ В ГОРОДЕ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218273"/>
            <a:ext cx="4014197" cy="276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11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3150170" cy="2160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0882" y="5517232"/>
            <a:ext cx="6192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/>
              <a:t>СТАЛЬНОЙ ПРОКАТ, ТРУБЫ – основная продукция комбината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996952"/>
            <a:ext cx="2952328" cy="21633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21815"/>
            <a:ext cx="3312367" cy="218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12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48880"/>
            <a:ext cx="5077898" cy="34563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836712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МЕТАЛЛУРГИЧЕСКИЙ КОМБИНАТ ПОЛНОГО ЦИКЛА – ГРАДООБРАЗУЮЩЕЕ ПРЕДПРИЯТИЕ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957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226370"/>
          </a:xfrm>
        </p:spPr>
        <p:txBody>
          <a:bodyPr/>
          <a:lstStyle/>
          <a:p>
            <a:r>
              <a:rPr lang="ru-RU" sz="4800" dirty="0">
                <a:solidFill>
                  <a:srgbClr val="0070C0"/>
                </a:solidFill>
              </a:rPr>
              <a:t>И </a:t>
            </a:r>
            <a:r>
              <a:rPr lang="ru-RU" sz="4800" dirty="0" smtClean="0">
                <a:solidFill>
                  <a:srgbClr val="0070C0"/>
                </a:solidFill>
              </a:rPr>
              <a:t>другие достопримечательности   Челябинска…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38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1770"/>
            <a:ext cx="4898504" cy="1228998"/>
          </a:xfrm>
        </p:spPr>
        <p:txBody>
          <a:bodyPr/>
          <a:lstStyle/>
          <a:p>
            <a:r>
              <a:rPr lang="ru-RU" sz="28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Александро-Невская церковь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40768"/>
            <a:ext cx="4078777" cy="25202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252" y="1340768"/>
            <a:ext cx="4267212" cy="23993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58471" y="4132560"/>
            <a:ext cx="4750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00B0F0"/>
                </a:solidFill>
              </a:rPr>
              <a:t>Памятник академику Курчатову</a:t>
            </a:r>
            <a:endParaRPr lang="ru-RU" sz="28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6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0070C0"/>
                </a:solidFill>
              </a:rPr>
              <a:t>Скульптурная композиция «Сказ об Урале»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88840"/>
            <a:ext cx="4150095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3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178424" cy="1143000"/>
          </a:xfrm>
        </p:spPr>
        <p:txBody>
          <a:bodyPr/>
          <a:lstStyle/>
          <a:p>
            <a:r>
              <a:rPr lang="ru-RU" sz="2800" dirty="0">
                <a:solidFill>
                  <a:srgbClr val="0070C0"/>
                </a:solidFill>
              </a:rPr>
              <a:t>Театр оперы и балета им. Глинки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16832"/>
            <a:ext cx="4103442" cy="24482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7" y="1916832"/>
            <a:ext cx="4046449" cy="244827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04602" y="458112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Челябинский государственный областной театр кукол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3279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58</TotalTime>
  <Words>67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Горизонт</vt:lpstr>
      <vt:lpstr>Челябинск – город металлургов</vt:lpstr>
      <vt:lpstr>ОАО «Челябинский металлургический комбинат» </vt:lpstr>
      <vt:lpstr>Презентация PowerPoint</vt:lpstr>
      <vt:lpstr>Презентация PowerPoint</vt:lpstr>
      <vt:lpstr>Презентация PowerPoint</vt:lpstr>
      <vt:lpstr>И другие достопримечательности   Челябинска…</vt:lpstr>
      <vt:lpstr>Александро-Невская церковь</vt:lpstr>
      <vt:lpstr>Скульптурная композиция «Сказ об Урале»</vt:lpstr>
      <vt:lpstr>Театр оперы и балета им. Глинки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Челябинск</dc:title>
  <dc:creator>Пользователь 04</dc:creator>
  <cp:lastModifiedBy>Пользователь 24</cp:lastModifiedBy>
  <cp:revision>8</cp:revision>
  <dcterms:created xsi:type="dcterms:W3CDTF">2012-12-04T07:46:22Z</dcterms:created>
  <dcterms:modified xsi:type="dcterms:W3CDTF">2012-12-04T08:56:34Z</dcterms:modified>
</cp:coreProperties>
</file>