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59" r:id="rId4"/>
    <p:sldId id="263" r:id="rId5"/>
    <p:sldId id="260" r:id="rId6"/>
    <p:sldId id="262" r:id="rId7"/>
    <p:sldId id="257" r:id="rId8"/>
    <p:sldId id="261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70" autoAdjust="0"/>
    <p:restoredTop sz="86323" autoAdjust="0"/>
  </p:normalViewPr>
  <p:slideViewPr>
    <p:cSldViewPr>
      <p:cViewPr varScale="1">
        <p:scale>
          <a:sx n="48" d="100"/>
          <a:sy n="48" d="100"/>
        </p:scale>
        <p:origin x="-84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0455EE-1EFF-4854-8CF8-944E500BE952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AB2F6-5038-4A30-8B16-1298BCDC14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386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Нижневартовск - один из немногих российских региональных городов, превосходящих административный центр своего субъекта федерации (Ханты-Мансийск) как по численности населения, так и по промышленному потенциалу.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 Нижневартовск – центр крупного нефтегазодобывающего района, основу которого составляют ведущие предприятия нефтегазового комплекса: «Самотлорнефтегаз», «</a:t>
            </a:r>
            <a:r>
              <a:rPr lang="ru-RU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Нижневартовское</a:t>
            </a:r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нефтегазодобывающее предприятие», «ТНК-Нижневартовск» и многие другие.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Открытие новых нефтегазовых месторождений и их освоение обеспечили городу динамичное развитие экономики: создана крупная база производственной индустрии, активно развивается средний и малый бизнес.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связи со стабильным ростом экономических показателей региона, большое внимание уделяется и внешнему облику Нижневартовска, в который пришли крупные застройщики, строящие современные здания, системы жизнеобеспечения, инженерные коммуникации, большие площади зеленых насаждений и архитектурных ансамблей.</a:t>
            </a:r>
          </a:p>
          <a:p>
            <a:r>
              <a:rPr lang="ru-RU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Сегодня Нижневартовск - современный, благоустроенный, динамично развивающийся город, в котором созданы все условия для комфортного проживания и работы.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B2F6-5038-4A30-8B16-1298BCDC149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815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B2F6-5038-4A30-8B16-1298BCDC149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5979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6AB2F6-5038-4A30-8B16-1298BCDC149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051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Город нефтяников</a:t>
            </a:r>
            <a:br>
              <a:rPr lang="ru-RU" dirty="0" smtClean="0"/>
            </a:br>
            <a:r>
              <a:rPr lang="ru-RU" dirty="0" smtClean="0"/>
              <a:t>Нижневартовск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mtClean="0"/>
              <a:t>Нижневартовск – центр крупного нефтегазодобывающего района, основу которого составляют ведущие предприятия нефтегазового комплекса: «Самотлорнефтегаз», «Нижневартовское нефтегазодобывающее предприятие», «ТНК-Нижневартовск»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Пользователь 02\Desktop\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498" y="3474185"/>
            <a:ext cx="3384376" cy="2250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656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>
                <a:effectLst/>
              </a:rPr>
              <a:t>Памятник покорителям </a:t>
            </a:r>
            <a:r>
              <a:rPr lang="ru-RU" b="0" dirty="0" err="1">
                <a:effectLst/>
              </a:rPr>
              <a:t>Самотлора</a:t>
            </a:r>
            <a:r>
              <a:rPr lang="ru-RU" b="0" dirty="0">
                <a:effectLst/>
              </a:rPr>
              <a:t> </a:t>
            </a:r>
            <a:r>
              <a:rPr lang="ru-RU" b="0" dirty="0" smtClean="0">
                <a:effectLst/>
              </a:rPr>
              <a:t>– </a:t>
            </a:r>
            <a:r>
              <a:rPr lang="ru-RU" b="0" dirty="0">
                <a:effectLst/>
              </a:rPr>
              <a:t>Алеша</a:t>
            </a:r>
            <a:endParaRPr lang="ru-RU" dirty="0"/>
          </a:p>
        </p:txBody>
      </p:sp>
      <p:pic>
        <p:nvPicPr>
          <p:cNvPr id="10242" name="Picture 2" descr="C:\Users\Пользователь 02\Desktop\1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261" y="731838"/>
            <a:ext cx="2606277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668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0" dirty="0">
                <a:effectLst/>
              </a:rPr>
              <a:t>Озеро Комсомольское в </a:t>
            </a:r>
            <a:r>
              <a:rPr lang="ru-RU" sz="3200" b="0" dirty="0" smtClean="0">
                <a:effectLst/>
              </a:rPr>
              <a:t>центре Нижневартовска</a:t>
            </a:r>
            <a:endParaRPr lang="ru-RU" sz="3200" dirty="0"/>
          </a:p>
        </p:txBody>
      </p:sp>
      <p:pic>
        <p:nvPicPr>
          <p:cNvPr id="11266" name="Picture 2" descr="C:\Users\Пользователь 02\Desktop\8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09" y="731838"/>
            <a:ext cx="4633382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377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Аллея свиданий в Нижневартовске</a:t>
            </a:r>
            <a:endParaRPr lang="ru-RU" dirty="0"/>
          </a:p>
        </p:txBody>
      </p:sp>
      <p:pic>
        <p:nvPicPr>
          <p:cNvPr id="12290" name="Picture 2" descr="C:\Users\Пользователь 02\Desktop\2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6709" y="731838"/>
            <a:ext cx="4633382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71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6020" y="4339920"/>
            <a:ext cx="6814716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Примерная местность, на которой построен Нижневартовск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Пользователь 02\Desktop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88640"/>
            <a:ext cx="6795120" cy="413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458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Церковь в Нижневартовске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Пользователь 02\Desktop\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555" y="61427"/>
            <a:ext cx="7809955" cy="4293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135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Герб</a:t>
            </a:r>
            <a:endParaRPr lang="ru-RU" dirty="0"/>
          </a:p>
        </p:txBody>
      </p:sp>
      <p:pic>
        <p:nvPicPr>
          <p:cNvPr id="8194" name="Picture 2" descr="C:\Users\Пользователь 02\Desktop\23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261" y="731838"/>
            <a:ext cx="2606277" cy="3475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579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Железнодорожный вокзал в Нижневартовске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Пользователь 02\Desktop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669674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0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Аэропорт Нижневартовска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Пользователь 02\Desktop\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6632"/>
            <a:ext cx="6723112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00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Центральный рынок в Нижневартовске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Пользователь 02\Desktop\нижневартовс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08762"/>
            <a:ext cx="7256094" cy="382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3747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Ночной Нижневартовск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Пользователь 02\Desktop\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6579096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2840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Театр в Нижневартовске</a:t>
            </a:r>
            <a:endParaRPr lang="ru-RU" dirty="0"/>
          </a:p>
        </p:txBody>
      </p:sp>
      <p:pic>
        <p:nvPicPr>
          <p:cNvPr id="9218" name="Picture 2" descr="C:\Users\Пользователь 02\Desktop\26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797719"/>
            <a:ext cx="44577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7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38</TotalTime>
  <Words>220</Words>
  <Application>Microsoft Office PowerPoint</Application>
  <PresentationFormat>Экран (4:3)</PresentationFormat>
  <Paragraphs>21</Paragraphs>
  <Slides>12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Город нефтяников Нижневартовск </vt:lpstr>
      <vt:lpstr>Примерная местность, на которой построен Нижневартовск</vt:lpstr>
      <vt:lpstr>Церковь в Нижневартовске</vt:lpstr>
      <vt:lpstr>Герб</vt:lpstr>
      <vt:lpstr>Железнодорожный вокзал в Нижневартовске</vt:lpstr>
      <vt:lpstr>Аэропорт Нижневартовска</vt:lpstr>
      <vt:lpstr>Центральный рынок в Нижневартовске</vt:lpstr>
      <vt:lpstr>Ночной Нижневартовск</vt:lpstr>
      <vt:lpstr>Театр в Нижневартовске</vt:lpstr>
      <vt:lpstr>Памятник покорителям Самотлора – Алеша</vt:lpstr>
      <vt:lpstr>Озеро Комсомольское в центре Нижневартовска</vt:lpstr>
      <vt:lpstr>Аллея свиданий в Нижневартовске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 нефтяников Нижневартовск </dc:title>
  <dc:creator>Пользователь 02</dc:creator>
  <cp:lastModifiedBy>Пользователь 24</cp:lastModifiedBy>
  <cp:revision>8</cp:revision>
  <dcterms:created xsi:type="dcterms:W3CDTF">2012-12-04T07:50:55Z</dcterms:created>
  <dcterms:modified xsi:type="dcterms:W3CDTF">2012-12-04T08:41:59Z</dcterms:modified>
</cp:coreProperties>
</file>