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71" autoAdjust="0"/>
  </p:normalViewPr>
  <p:slideViewPr>
    <p:cSldViewPr>
      <p:cViewPr varScale="1">
        <p:scale>
          <a:sx n="63" d="100"/>
          <a:sy n="63" d="100"/>
        </p:scale>
        <p:origin x="-10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064" y="4437112"/>
            <a:ext cx="6400800" cy="1752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Космическая </a:t>
            </a:r>
            <a:r>
              <a:rPr lang="ru-RU" dirty="0" smtClean="0"/>
              <a:t>столица России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788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Город Королёв</a:t>
            </a:r>
            <a:endParaRPr lang="ru-RU" sz="6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268760"/>
            <a:ext cx="2235200" cy="304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2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20888"/>
            <a:ext cx="3549893" cy="26642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552728" cy="100811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 smtClean="0"/>
              <a:t>Главная церковь </a:t>
            </a:r>
            <a:r>
              <a:rPr lang="ru-RU" sz="3100" dirty="0" err="1" smtClean="0"/>
              <a:t>Косьмы</a:t>
            </a:r>
            <a:r>
              <a:rPr lang="ru-RU" sz="3100" dirty="0" smtClean="0"/>
              <a:t> и </a:t>
            </a:r>
            <a:r>
              <a:rPr lang="ru-RU" sz="3100" dirty="0" err="1" smtClean="0"/>
              <a:t>Демиана</a:t>
            </a:r>
            <a:r>
              <a:rPr lang="ru-RU" sz="3100" dirty="0" smtClean="0"/>
              <a:t> –</a:t>
            </a:r>
            <a:br>
              <a:rPr lang="ru-RU" sz="3100" dirty="0" smtClean="0"/>
            </a:br>
            <a:r>
              <a:rPr lang="ru-RU" sz="3100" dirty="0" smtClean="0"/>
              <a:t>первая постройка в городе</a:t>
            </a:r>
            <a:endParaRPr lang="ru-RU" sz="31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3241396" cy="3985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8104" y="544522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Музей В.И. Ленина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747619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57854"/>
            <a:ext cx="4135844" cy="40324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5083670" cy="10668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Памятник основателю космических ракет С. П. Королеву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20688"/>
            <a:ext cx="2839722" cy="39504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0112" y="501317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Славным сынам России – защитникам МОСКВЫ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2786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17005"/>
            <a:ext cx="2912162" cy="348808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/>
              <a:t>Космическая ракета – символ </a:t>
            </a:r>
            <a:r>
              <a:rPr lang="ru-RU" dirty="0" err="1" smtClean="0"/>
              <a:t>наукограда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60848"/>
            <a:ext cx="296261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16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6352264" cy="454848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Памятник первому спутнику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09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32856"/>
            <a:ext cx="4403303" cy="33073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 УПРАВЛЕНИЯ КОСМИЧЕСКИМИ ПОЛЕТАМИ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4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40</TotalTime>
  <Words>44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Mylar</vt:lpstr>
      <vt:lpstr>Город Королёв</vt:lpstr>
      <vt:lpstr> Главная церковь Косьмы и Демиана – первая постройка в городе</vt:lpstr>
      <vt:lpstr>Памятник основателю космических ракет С. П. Королеву</vt:lpstr>
      <vt:lpstr> Космическая ракета – символ наукограда</vt:lpstr>
      <vt:lpstr>Памятник первому спутнику</vt:lpstr>
      <vt:lpstr>ЦЕНТР УПРАВЛЕНИЯ КОСМИЧЕСКИМИ ПОЛЕТАМИ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Королёв</dc:title>
  <dc:creator>Пользователь 07</dc:creator>
  <cp:lastModifiedBy>Пользователь 24</cp:lastModifiedBy>
  <cp:revision>6</cp:revision>
  <dcterms:created xsi:type="dcterms:W3CDTF">2012-12-04T07:50:11Z</dcterms:created>
  <dcterms:modified xsi:type="dcterms:W3CDTF">2012-12-04T08:35:19Z</dcterms:modified>
</cp:coreProperties>
</file>