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69" r:id="rId5"/>
    <p:sldId id="271" r:id="rId6"/>
    <p:sldId id="272" r:id="rId7"/>
    <p:sldId id="273" r:id="rId8"/>
    <p:sldId id="274" r:id="rId9"/>
    <p:sldId id="289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556792"/>
            <a:ext cx="6908304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Влияние электромагнитных излучений  на здоровье  человека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365104"/>
            <a:ext cx="6400800" cy="1752600"/>
          </a:xfrm>
        </p:spPr>
        <p:txBody>
          <a:bodyPr>
            <a:normAutofit/>
          </a:bodyPr>
          <a:lstStyle/>
          <a:p>
            <a:endParaRPr lang="ru-RU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211960" y="692696"/>
            <a:ext cx="410445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9B02C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Опасная бытовая техника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rgbClr val="9B02C2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9B02C2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A687FD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Холодильник с функцией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A687FD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No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A687FD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A687FD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Frost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A687FD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Старые модели холодильников практически безопасны с точки зрения излучения, а вот современные само размораживающиеся модели даже на расстоянии одного метра от дверцы показывают превышение допустимых норм электромагнитного излучения.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http://domotex.com.ua/cache/650x970_85_20121005110308_6_site182_5_20110710130605_Image.jpg"/>
          <p:cNvPicPr>
            <a:picLocks noChangeAspect="1" noChangeArrowheads="1"/>
          </p:cNvPicPr>
          <p:nvPr/>
        </p:nvPicPr>
        <p:blipFill>
          <a:blip r:embed="rId2" cstate="print"/>
          <a:srcRect r="12534"/>
          <a:stretch>
            <a:fillRect/>
          </a:stretch>
        </p:blipFill>
        <p:spPr bwMode="auto">
          <a:xfrm>
            <a:off x="611560" y="620688"/>
            <a:ext cx="3384376" cy="5768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331640" y="1213883"/>
            <a:ext cx="745232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A687FD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Электрический чайник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Лучше всего, включив электрочайник, сразу же от него отойти, так как на расстоянии уже 20 см он становится опасным.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http://www.onoff.com.ua/UserFiles/Image/img1119_18229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636912"/>
            <a:ext cx="3795936" cy="3795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716016" y="88757"/>
            <a:ext cx="399593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A687FD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Стиральная  машина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Любителям наблюдать за процессом стирки важно знать, что у панели управления современная стиральная машина излучает больше, чем 10мкТл. Безопасно отойти от машины не менее чем на метр.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http://im7-tub-ru.yandex.net/i?id=81987852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92896"/>
            <a:ext cx="3140968" cy="3140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619672" y="1196752"/>
            <a:ext cx="295232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A687FD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Пылесос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Очень высокое излучение пылесоса (100мкТл!) компенсируется длиной шланга. Поэтому, включив пылесос, сразу же беритесь за дело и не стойте близко к работающему аппарату.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http://www.mskbt.ru/images/foto/33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052736"/>
            <a:ext cx="3264297" cy="4672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187624" y="304781"/>
            <a:ext cx="752432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A687FD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Утюг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Утюг опасен только в момент нагрева, а безопасное расстояние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25 см от ручки утюга, где электромагнитное излучение составляет около 0,2мкТл. Конечно, невозможно гладить белье, не касаясь утюга, поэтому можно потренироваться в момент нагрева (когда включается лампочка) отставлять утюг в сторону. Безусловно, это очень неудобно, но другого пути избежать излучения, нет.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http://im7-tub-ru.yandex.net/i?id=123305985-0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429000"/>
            <a:ext cx="2952328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475656" y="900589"/>
            <a:ext cx="705678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9B02C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Самая опасная бытовая техника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A687FD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Телевизор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Очень опасным и часто нами используемым бытовым прибором является, конечно, телевизор. Безопасное расстояние зависит от модели телевизора и его диагонали, обычно оно не может быть меньше 1,5 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http://www.494911.ru/products_pictures/big/2012410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140968"/>
            <a:ext cx="3384376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187624" y="437184"/>
            <a:ext cx="763284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A687FD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Микроволновая печь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rgbClr val="A687FD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A687FD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rgbClr val="A687FD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A687FD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45464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Микроволновке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принадлежит пальма первенства среди самых опасных бытовых приборов, так как она уже на расстоянии 30 см может создавать электромагнитное поле до 8мкТл.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Конечно, производители уверяют нас, что снабжают свои микроволновые печи соответствующей экранировкой. Но, несмотря на изначальную защиту, излучение все же может вырваться наружу через микроскопические щели в уплотнении дверцы, которые появляются со временем из-за механических повреждений и загрязнений. Самым опасным считается место в правом нижнем углу дверцы. Постарайтесь бережно относиться к своему прибору и тщательнее ухаживать за ним. И не стойте около работающей микроволновой печи.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http://i-m.com.ua/pic/s/samsung.c100r5s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60648"/>
            <a:ext cx="3408313" cy="2167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563888" y="332656"/>
            <a:ext cx="5184576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A687FD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Мобильный и радиотелефон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Безусловно, современная жизнь уже немыслима без сотовой связи. Мобильники опасны не высокой мощностью излучения, а близостью к телу человека. Поэтому, держа телефон у уха, мы негативно действуем на головной мозг, нося его в кармане рубашки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на сердце, в кармане брюк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на репродуктивную функцию и т.д. Свести к минимуму вред мобильного телефона, можно не заряжая его рядом с собой, выключая на ночь, а также покупая современную, отвечающую стандартам безопасности, модель в магазине. Радиотелефон должен стоять как можно дальше от диванов, кроватей, кресел и тех мест, где Вы проводите много времени.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4" descr="O:\Проект по физике\картинки\17181054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3214710" cy="23145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259632" y="332656"/>
            <a:ext cx="68762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A687FD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Компьютер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Персональный компьютер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очень опасный прибор, так как распространяет излучение вокруг себя на расстояние не меньше 70 см. Максимально безопасным считается расстоянием 1,5-2 м от монитора.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http://moskva.doski.ru/i/28/94/2894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348880"/>
            <a:ext cx="5328592" cy="40089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259632" y="327284"/>
            <a:ext cx="68042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9B02C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Как минимизировать вред электромагнитного излучения?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Во-первых, не поленитесь и проделайте тест с радиоприемником, чтобы знать, какие из Ваших бытовых приборов наиболее опасны. И старайтесь свести к минимуму контакты с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вредной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техникой.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331640" y="764704"/>
            <a:ext cx="4176464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 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Электромагнитные волны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– неизбежные спутники бытового комфорта. Они пронизывают пространство вокруг нас и наши тела: источники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ЭМ-излучения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согревают и освещают дома, служат для приготовления пищи, обеспечивают мгновенную связь с любым уголком мира. </a:t>
            </a:r>
          </a:p>
        </p:txBody>
      </p:sp>
      <p:pic>
        <p:nvPicPr>
          <p:cNvPr id="4" name="Picture 2" descr="http://domotex.com.ua/cache/650x970_85_20121005110308_6_site182_5_20110710130605_Image.jpg"/>
          <p:cNvPicPr>
            <a:picLocks noChangeAspect="1" noChangeArrowheads="1"/>
          </p:cNvPicPr>
          <p:nvPr/>
        </p:nvPicPr>
        <p:blipFill>
          <a:blip r:embed="rId2" cstate="print"/>
          <a:srcRect l="11166" r="12534"/>
          <a:stretch>
            <a:fillRect/>
          </a:stretch>
        </p:blipFill>
        <p:spPr bwMode="auto">
          <a:xfrm>
            <a:off x="5220072" y="476672"/>
            <a:ext cx="1224136" cy="2391737"/>
          </a:xfrm>
          <a:prstGeom prst="rect">
            <a:avLst/>
          </a:prstGeom>
          <a:noFill/>
        </p:spPr>
      </p:pic>
      <p:pic>
        <p:nvPicPr>
          <p:cNvPr id="5" name="Picture 2" descr="http://i-m.com.ua/pic/s/samsung.c100r5s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068960"/>
            <a:ext cx="2472209" cy="1572325"/>
          </a:xfrm>
          <a:prstGeom prst="rect">
            <a:avLst/>
          </a:prstGeom>
          <a:noFill/>
        </p:spPr>
      </p:pic>
      <p:pic>
        <p:nvPicPr>
          <p:cNvPr id="6" name="Picture 2" descr="http://www.494911.ru/products_pictures/big/2012410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2924944"/>
            <a:ext cx="2016224" cy="2016224"/>
          </a:xfrm>
          <a:prstGeom prst="rect">
            <a:avLst/>
          </a:prstGeom>
          <a:noFill/>
        </p:spPr>
      </p:pic>
      <p:pic>
        <p:nvPicPr>
          <p:cNvPr id="7" name="Picture 2" descr="http://im7-tub-ru.yandex.net/i?id=123305985-0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4653136"/>
            <a:ext cx="1584176" cy="1584176"/>
          </a:xfrm>
          <a:prstGeom prst="rect">
            <a:avLst/>
          </a:prstGeom>
          <a:noFill/>
        </p:spPr>
      </p:pic>
      <p:pic>
        <p:nvPicPr>
          <p:cNvPr id="8" name="Picture 2" descr="http://www.mskbt.ru/images/foto/335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1268760"/>
            <a:ext cx="1710293" cy="2448272"/>
          </a:xfrm>
          <a:prstGeom prst="rect">
            <a:avLst/>
          </a:prstGeom>
          <a:noFill/>
        </p:spPr>
      </p:pic>
      <p:pic>
        <p:nvPicPr>
          <p:cNvPr id="9" name="Picture 2" descr="http://im7-tub-ru.yandex.net/i?id=81987852-56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87624" y="5157192"/>
            <a:ext cx="1440160" cy="1440160"/>
          </a:xfrm>
          <a:prstGeom prst="rect">
            <a:avLst/>
          </a:prstGeom>
          <a:noFill/>
        </p:spPr>
      </p:pic>
      <p:pic>
        <p:nvPicPr>
          <p:cNvPr id="10" name="Picture 2" descr="http://www.onoff.com.ua/UserFiles/Image/img1119_18229_bi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19872" y="4725144"/>
            <a:ext cx="1800200" cy="1800200"/>
          </a:xfrm>
          <a:prstGeom prst="rect">
            <a:avLst/>
          </a:prstGeom>
          <a:noFill/>
        </p:spPr>
      </p:pic>
      <p:pic>
        <p:nvPicPr>
          <p:cNvPr id="11" name="Picture 4" descr="O:\Проект по физике\картинки\17181054.1.jpg"/>
          <p:cNvPicPr>
            <a:picLocks noChangeAspect="1" noChangeArrowheads="1"/>
          </p:cNvPicPr>
          <p:nvPr/>
        </p:nvPicPr>
        <p:blipFill>
          <a:blip r:embed="rId9" cstate="print"/>
          <a:srcRect r="57441"/>
          <a:stretch>
            <a:fillRect/>
          </a:stretch>
        </p:blipFill>
        <p:spPr bwMode="auto">
          <a:xfrm rot="20262371">
            <a:off x="525113" y="2902951"/>
            <a:ext cx="964998" cy="16325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619672" y="853842"/>
            <a:ext cx="644420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Второе, постарайтесь без действительной необходимости не приобретать мощные электроприборы, ведь чем ниже мощность бытовой техники, тем слабее от нее излучение и она менее опасна.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331640" y="697196"/>
            <a:ext cx="73803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Старайтесь одновременно не включать несколько мощных электроприборов. Пусть закончится цикл стирки, и только после этого используйте микроволновую печь или пылесос. Избавьтесь от привычки создавать фон из работающего телевизора, так как и Вы  рискуете постоянно попадать в зону действия вредного излучения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786112"/>
            <a:ext cx="4258021" cy="304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331640" y="1283132"/>
            <a:ext cx="759633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Нужно стараться избегать использования удлинителей при подключении электроприборов, так как это способствует увеличению площади электромагнитного излучения. Следите и за тем, чтобы шнуры от бытовой техники и удлинителей не сворачивались в кольца или петли.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Будьте здоровы!</a:t>
            </a:r>
            <a:endParaRPr lang="ru-RU" sz="4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771800" y="968678"/>
            <a:ext cx="360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Излучение от бытовой техники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Рисунок 2" descr="Излучение от бытовой техн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149080"/>
            <a:ext cx="2304256" cy="2304256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331640" y="1988840"/>
            <a:ext cx="7596336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454648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Мы так часто слышим о том, что бытовая техника излучает вредные для людей электромагнитные волны, но не всегда понимаем, что же это на самом деле означает.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115616" y="1196752"/>
            <a:ext cx="741682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B02C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Что такое электромагнитное излучение?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9B02C2"/>
              </a:solidFill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64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Электромагнитным излучением или электромагнитными волнами называется возмущение (изменение состояния), которое распространяется в пространстве взаимодействующих друг с другом магнитного и электрического полей.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187624" y="764704"/>
            <a:ext cx="766834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2353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Многочисленные исследования свидетельствуют - все живое чрезвычайно чувствительно к излучениям бытовых приборов. Более того - эти излучения являются причиной многих заболеваний.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2353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Почему так происходит?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2353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Дело в том, что электромагнитные излучения бытовых приборов порождают вокруг себя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42353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супервысокочастотные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2353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поля кручения. Их возникновение обусловлено вращением элементарных частиц (электронов, протонов, нейтронов), которые составляют основу нашего материального мира. Эти поля отнюдь не теоретическая абстракция: их существование подтверждено многочисленными экспериментами, проведенными в разных странах за последние 90 лет. Сейчас они известны под названием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"торсионные поля".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187624" y="907846"/>
            <a:ext cx="709228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2353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Ученые пришли к выводу, что в зависимости от направления вращения возможно различить поля с правой и левой ориентацией (или поляризацией, как говорят физики). Проблема заключается в том, что у большинства клеток человеческого тела естественное направление торсионного поля - правостороннее. А электромагнитные излучения искусственного происхождения (те самые, которые исходят от бытовых электроприборов) порождают левозакрученные торсионные поля.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115616" y="980728"/>
            <a:ext cx="752432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2353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Это значит, что, просиживая дни и ночи за компьютером, а во время кофе-брейков наслаждаясь перипетиями телевизионных мыльных опер, мы практически всю жизнь проводим в зоне действия левозакрученных торсионных полей. Их воздействие приводит к изменению структур биологических жидкостей нашего организма (крови, лимфы). А это очень серьезно, ведь мы на 80-85% состоим из воды. Левозакрученные торсионные поля провоцируют снижение активности иммунной и нейроэндокринной и других защитных систем организма, вызывают ряд других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42353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биопатогенных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2353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эффектов.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259632" y="744960"/>
            <a:ext cx="752432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2353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   Проблема загрязнения окружающей среды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42353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биопатогенным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2353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излучением стала в наши дни настолько серьезной, что в 1996 году Всемирная организация здравоохранения начала реализацию Международной научной программы по борьбе с ними.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2353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2353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42353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Биопатогенное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2353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излучение, по мнению исследователей, приводит к возникновению самых различных патологий: онкологических заболеваний, угнетения иммунитета, расстройств репродуктивной функции, болезням Паркинсона и Альцгеймера, вегетативным расстройствам. Кроме того,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42353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биопатогенное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2353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излучение разрушающе влияет на психику.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423535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2353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Вот почему, например, слишком долгое сидение у компьютера или телевизора может вызывать расстройства памяти, депрессию, раздражительность и даже вызвать суицидальные мысли.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7282357" cy="5214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130</TotalTime>
  <Words>1040</Words>
  <Application>Microsoft Office PowerPoint</Application>
  <PresentationFormat>Экран (4:3)</PresentationFormat>
  <Paragraphs>63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Влияние электромагнитных излучений  на здоровье  человека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электромагнитных волн на организм человека</dc:title>
  <dc:creator>Вика</dc:creator>
  <cp:lastModifiedBy>Мвидео</cp:lastModifiedBy>
  <cp:revision>20</cp:revision>
  <dcterms:created xsi:type="dcterms:W3CDTF">2013-02-20T16:41:53Z</dcterms:created>
  <dcterms:modified xsi:type="dcterms:W3CDTF">2013-11-12T08:35:01Z</dcterms:modified>
</cp:coreProperties>
</file>