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1836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9B2A5-6C5A-45A6-9E0E-856D7B305204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CE1F5B-B827-4555-B181-F3B24027F8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pull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pull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2F1EC43-78AE-4881-AFC3-4B2B8BB2F9C3}" type="datetimeFigureOut">
              <a:rPr lang="ru-RU" smtClean="0"/>
              <a:pPr/>
              <a:t>12.11.2010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E89C6925-8982-4C7D-B2DD-A9DFED9E9ED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pull dir="r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etallurg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778" y="5214950"/>
            <a:ext cx="4929222" cy="1466848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Выполнила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Сибгатуллина Лейсан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9 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2643182"/>
            <a:ext cx="8062912" cy="1470025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Металлургия России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2010040209403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2071678"/>
            <a:ext cx="5715000" cy="3228975"/>
          </a:xfrm>
          <a:prstGeom prst="rect">
            <a:avLst/>
          </a:prstGeom>
        </p:spPr>
      </p:pic>
      <p:pic>
        <p:nvPicPr>
          <p:cNvPr id="4" name="Содержимое 3" descr="cvetnoe-2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14282" y="214290"/>
            <a:ext cx="4500593" cy="3375446"/>
          </a:xfrm>
        </p:spPr>
      </p:pic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642910" y="5000636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</a:rPr>
              <a:t>Виды продукции из цветного металла.</a:t>
            </a:r>
            <a:endParaRPr lang="ru-RU" sz="3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472518" cy="6786586"/>
          </a:xfrm>
        </p:spPr>
        <p:txBody>
          <a:bodyPr>
            <a:normAutofit lnSpcReduction="10000"/>
          </a:bodyPr>
          <a:lstStyle/>
          <a:p>
            <a:r>
              <a:rPr lang="ru-RU" sz="1400" dirty="0" smtClean="0">
                <a:hlinkClick r:id="rId2" action="ppaction://hlinksldjump"/>
              </a:rPr>
              <a:t>Российский алюминий — крупнейший в мире производитель алюминия и </a:t>
            </a:r>
            <a:r>
              <a:rPr lang="ru-RU" sz="1400" dirty="0" smtClean="0">
                <a:hlinkClick r:id="rId2" action="ppaction://hlinksldjump"/>
              </a:rPr>
              <a:t>глинозёма</a:t>
            </a:r>
            <a:endParaRPr lang="ru-RU" sz="1400" dirty="0" smtClean="0"/>
          </a:p>
          <a:p>
            <a:r>
              <a:rPr lang="ru-RU" sz="1400" dirty="0" smtClean="0"/>
              <a:t>Норильский никель — крупнейший в мире производитель никеля и </a:t>
            </a:r>
            <a:r>
              <a:rPr lang="ru-RU" sz="1400" dirty="0" smtClean="0"/>
              <a:t>палладия.</a:t>
            </a:r>
            <a:endParaRPr lang="ru-RU" sz="1400" dirty="0" smtClean="0"/>
          </a:p>
          <a:p>
            <a:r>
              <a:rPr lang="ru-RU" sz="1400" dirty="0" err="1" smtClean="0"/>
              <a:t>ВСМПО-Ависма</a:t>
            </a:r>
            <a:r>
              <a:rPr lang="ru-RU" sz="1400" dirty="0" smtClean="0"/>
              <a:t> — крупнейший в мире производитель </a:t>
            </a:r>
            <a:r>
              <a:rPr lang="ru-RU" sz="1400" dirty="0" smtClean="0"/>
              <a:t>титана.</a:t>
            </a:r>
            <a:endParaRPr lang="ru-RU" sz="1400" dirty="0" smtClean="0"/>
          </a:p>
          <a:p>
            <a:r>
              <a:rPr lang="ru-RU" sz="1400" dirty="0" smtClean="0"/>
              <a:t>Новосибирский оловянный комбинат — единственный в СНГ производитель олова и его </a:t>
            </a:r>
            <a:r>
              <a:rPr lang="ru-RU" sz="1400" dirty="0" smtClean="0"/>
              <a:t>сплавов[.</a:t>
            </a:r>
            <a:endParaRPr lang="ru-RU" sz="1400" dirty="0" smtClean="0"/>
          </a:p>
          <a:p>
            <a:r>
              <a:rPr lang="ru-RU" sz="1400" dirty="0" err="1" smtClean="0"/>
              <a:t>Гайский</a:t>
            </a:r>
            <a:r>
              <a:rPr lang="ru-RU" sz="1400" dirty="0" smtClean="0"/>
              <a:t> ЗОЦМ Сплав (Гай)</a:t>
            </a:r>
          </a:p>
          <a:p>
            <a:r>
              <a:rPr lang="ru-RU" sz="1400" dirty="0" smtClean="0"/>
              <a:t>Уральская горно-металлургическая компания (Верхняя Пышма)</a:t>
            </a:r>
          </a:p>
          <a:p>
            <a:r>
              <a:rPr lang="ru-RU" sz="1400" dirty="0" smtClean="0"/>
              <a:t>Завод припоев и сплавов (Рязань)</a:t>
            </a:r>
          </a:p>
          <a:p>
            <a:r>
              <a:rPr lang="ru-RU" sz="1400" dirty="0" smtClean="0"/>
              <a:t>Каменск-Уральский завод обработки цветных металлов (Каменск-Уральский)</a:t>
            </a:r>
          </a:p>
          <a:p>
            <a:r>
              <a:rPr lang="ru-RU" sz="1400" dirty="0" smtClean="0"/>
              <a:t>Каменск-Уральский металлургический завод (Каменск-Уральский)</a:t>
            </a:r>
          </a:p>
          <a:p>
            <a:pPr algn="r"/>
            <a:endParaRPr lang="ru-RU" sz="1200" dirty="0" smtClean="0"/>
          </a:p>
          <a:p>
            <a:pPr algn="r"/>
            <a:endParaRPr lang="ru-RU" sz="1200" dirty="0" smtClean="0"/>
          </a:p>
          <a:p>
            <a:pPr algn="r"/>
            <a:r>
              <a:rPr lang="ru-RU" sz="1400" dirty="0" smtClean="0"/>
              <a:t>Кировский </a:t>
            </a:r>
            <a:r>
              <a:rPr lang="ru-RU" sz="1400" dirty="0" smtClean="0"/>
              <a:t>ЗОЦМ (Киров)</a:t>
            </a:r>
          </a:p>
          <a:p>
            <a:pPr algn="r"/>
            <a:r>
              <a:rPr lang="ru-RU" sz="1400" dirty="0" err="1" smtClean="0"/>
              <a:t>Кольчугинский</a:t>
            </a:r>
            <a:r>
              <a:rPr lang="ru-RU" sz="1400" dirty="0" smtClean="0"/>
              <a:t> ЗОЦМ (Кольчугино)</a:t>
            </a:r>
          </a:p>
          <a:p>
            <a:pPr algn="r"/>
            <a:r>
              <a:rPr lang="ru-RU" sz="1400" dirty="0" smtClean="0"/>
              <a:t>Красный </a:t>
            </a:r>
            <a:r>
              <a:rPr lang="ru-RU" sz="1400" dirty="0" err="1" smtClean="0"/>
              <a:t>Выборжец</a:t>
            </a:r>
            <a:r>
              <a:rPr lang="ru-RU" sz="1400" dirty="0" smtClean="0"/>
              <a:t> (Санкт-Петербург)</a:t>
            </a:r>
          </a:p>
          <a:p>
            <a:pPr algn="r"/>
            <a:r>
              <a:rPr lang="ru-RU" sz="1400" dirty="0" smtClean="0"/>
              <a:t>Московский ЗОЦМ</a:t>
            </a:r>
          </a:p>
          <a:p>
            <a:pPr algn="r"/>
            <a:r>
              <a:rPr lang="ru-RU" sz="1400" dirty="0" err="1" smtClean="0"/>
              <a:t>Надвоицкий</a:t>
            </a:r>
            <a:r>
              <a:rPr lang="ru-RU" sz="1400" dirty="0" smtClean="0"/>
              <a:t> алюминиевый завод (Карелия)</a:t>
            </a:r>
          </a:p>
          <a:p>
            <a:pPr algn="r"/>
            <a:r>
              <a:rPr lang="ru-RU" sz="1400" dirty="0" smtClean="0"/>
              <a:t>Новгородский металлургический завод (Великий Новгород)</a:t>
            </a:r>
          </a:p>
          <a:p>
            <a:pPr algn="r"/>
            <a:r>
              <a:rPr lang="ru-RU" sz="1400" dirty="0" smtClean="0"/>
              <a:t>Новороссийский завод цветных металлов</a:t>
            </a:r>
          </a:p>
          <a:p>
            <a:pPr algn="r"/>
            <a:r>
              <a:rPr lang="ru-RU" sz="1400" dirty="0" smtClean="0"/>
              <a:t>Ступинская металлургическая компания (Ступино)</a:t>
            </a:r>
          </a:p>
          <a:p>
            <a:pPr algn="r"/>
            <a:r>
              <a:rPr lang="ru-RU" sz="1400" dirty="0" err="1" smtClean="0"/>
              <a:t>Электроцинк</a:t>
            </a:r>
            <a:r>
              <a:rPr lang="ru-RU" sz="1400" dirty="0" smtClean="0"/>
              <a:t> (Владикавказ)</a:t>
            </a:r>
          </a:p>
          <a:p>
            <a:pPr algn="r"/>
            <a:r>
              <a:rPr lang="ru-RU" sz="1400" dirty="0" smtClean="0"/>
              <a:t>Уральская горно-металлургическая компания (Ревда)</a:t>
            </a:r>
          </a:p>
          <a:p>
            <a:pPr algn="r"/>
            <a:r>
              <a:rPr lang="ru-RU" sz="1400" dirty="0" err="1" smtClean="0"/>
              <a:t>Рязцветмет</a:t>
            </a:r>
            <a:r>
              <a:rPr lang="ru-RU" sz="1400" dirty="0" smtClean="0"/>
              <a:t> (Рязань)</a:t>
            </a:r>
          </a:p>
          <a:p>
            <a:pPr algn="r"/>
            <a:r>
              <a:rPr lang="ru-RU" sz="1400" dirty="0" err="1" smtClean="0"/>
              <a:t>Туимский</a:t>
            </a:r>
            <a:r>
              <a:rPr lang="ru-RU" sz="1400" dirty="0" smtClean="0"/>
              <a:t> завод цветных металлов (Хакасия)</a:t>
            </a:r>
          </a:p>
          <a:p>
            <a:pPr algn="r"/>
            <a:r>
              <a:rPr lang="ru-RU" sz="1400" dirty="0" smtClean="0"/>
              <a:t>ОАО «Новокузнецкий алюминиевый завод»</a:t>
            </a:r>
            <a:endParaRPr lang="ru-RU" sz="1400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42844" y="1142984"/>
            <a:ext cx="8543956" cy="571501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Объединённая компания «Российский алюминий» (ОК РУСАЛ, UC </a:t>
            </a:r>
            <a:r>
              <a:rPr lang="ru-RU" dirty="0" err="1" smtClean="0"/>
              <a:t>Rusal</a:t>
            </a:r>
            <a:r>
              <a:rPr lang="ru-RU" dirty="0" smtClean="0"/>
              <a:t>) — российская алюминиевая компания, второй в мире производитель алюминия и глинозёма (по итогам 2009 года). Зарегистрирована компания на британском острове </a:t>
            </a:r>
            <a:r>
              <a:rPr lang="ru-RU" dirty="0" smtClean="0"/>
              <a:t>Джерси. </a:t>
            </a:r>
            <a:r>
              <a:rPr lang="ru-RU" dirty="0" smtClean="0"/>
              <a:t>Суммарная мощность всех заводов компании по выплавке алюминия — 4,4 </a:t>
            </a:r>
            <a:r>
              <a:rPr lang="ru-RU" dirty="0" err="1" smtClean="0"/>
              <a:t>млн</a:t>
            </a:r>
            <a:r>
              <a:rPr lang="ru-RU" dirty="0" smtClean="0"/>
              <a:t> тонн, по выпуску глинозема — 12,3</a:t>
            </a:r>
            <a:r>
              <a:rPr lang="ru-RU" dirty="0" smtClean="0"/>
              <a:t>.</a:t>
            </a:r>
          </a:p>
          <a:p>
            <a:r>
              <a:rPr lang="ru-RU" dirty="0" smtClean="0"/>
              <a:t>Большая часть произведенного на предприятиях Объединенной компании глинозема идет на обеспечение собственного алюминиевого производства.</a:t>
            </a:r>
            <a:endParaRPr lang="ru-RU" dirty="0" smtClean="0"/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Важное </a:t>
            </a:r>
            <a:r>
              <a:rPr lang="ru-RU" dirty="0" smtClean="0"/>
              <a:t>место в производственных объемах компании занимает алюминиевая фольга – материал, широко применяющийся для упаковки пищевых продуктов, медицинских препаратов и средств гигиены, косметических средств, табачных изделий и т. п</a:t>
            </a:r>
            <a:r>
              <a:rPr lang="ru-RU" dirty="0" smtClean="0"/>
              <a:t>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014434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Российский алюминий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20571511">
            <a:off x="3740365" y="1172346"/>
            <a:ext cx="5143536" cy="385765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Заголовок 2"/>
          <p:cNvSpPr>
            <a:spLocks noGrp="1"/>
          </p:cNvSpPr>
          <p:nvPr>
            <p:ph type="title"/>
          </p:nvPr>
        </p:nvSpPr>
        <p:spPr>
          <a:xfrm rot="20846143">
            <a:off x="888618" y="5096244"/>
            <a:ext cx="8229600" cy="11430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Российский алюминиевый завод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Рисунок 4" descr="159890659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385359">
            <a:off x="-703619" y="731808"/>
            <a:ext cx="6543641" cy="3708063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214422"/>
            <a:ext cx="8472518" cy="524038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Металлургия - это одна из базовых отраслей экономики. Металлы на сегодняшний день остаются основным конструкционным материалом, и без развитого металлургического комплекса невозможен прогресс в большинстве отраслей экономики. Металлургический комплекс играет важную роль в формировании макроэкономических показателей экономики страны.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Металлургический комплекс включает черную и цветную металлургию, то есть совокупность связанных между собой отраслей и стадий производственного процесса от добычи сырья до выпуска готовой продукции - черных и цветных металлов и их сплавов. К черным металлам относят железо, марганец, хром. Все остальные - цветные.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Металлургический комплекс России включает около 3 тыс. предприятий, в том числе в черной металлургии - 200 и в цветной металлургии - 130 предприятий, непосредственно производящих металлопродукцию. В комплексе трудится 1,3 млн. человек. Доля металлургии в общем объеме промышленной продукции составляет свыше 17%, предприятия металлургии обеспечивают около 20% валютной выручки страны, производят около 95% всех конструкционных материалов, потребляемых в промышленности России.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Металлургия России.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500174"/>
            <a:ext cx="8329642" cy="495463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Чёрная металлургия, отрасль тяжёлой индустрии, включающая комплекс взаимосвязанных </a:t>
            </a:r>
            <a:r>
              <a:rPr lang="ru-RU" dirty="0" err="1" smtClean="0"/>
              <a:t>подотраслей</a:t>
            </a:r>
            <a:r>
              <a:rPr lang="ru-RU" dirty="0" smtClean="0"/>
              <a:t>: собственно металлургическое (доменное, сталеплавильное, прокатное), трубное и метизное производства, добычу, обогащение и окускование рудного сырья, коксохимическое производство, производство ферросплавов и огнеупоров, добычу нерудного сырья </a:t>
            </a:r>
            <a:r>
              <a:rPr lang="ru-RU" dirty="0" smtClean="0"/>
              <a:t> </a:t>
            </a:r>
            <a:r>
              <a:rPr lang="ru-RU" dirty="0" smtClean="0"/>
              <a:t>и вторичную обработку чёрных металлов. Важнейшие виды </a:t>
            </a:r>
            <a:r>
              <a:rPr lang="ru-RU" dirty="0" smtClean="0"/>
              <a:t>продукции: </a:t>
            </a:r>
            <a:r>
              <a:rPr lang="ru-RU" dirty="0" smtClean="0"/>
              <a:t>горячекатаный и холоднокатаный прокат, стальные трубы и металлоизделия.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</a:rPr>
              <a:t>Черная металлургия.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31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357158" y="357166"/>
            <a:ext cx="6286544" cy="4214842"/>
          </a:xfrm>
        </p:spPr>
      </p:pic>
      <p:sp>
        <p:nvSpPr>
          <p:cNvPr id="15" name="Текст 14"/>
          <p:cNvSpPr>
            <a:spLocks noGrp="1"/>
          </p:cNvSpPr>
          <p:nvPr>
            <p:ph type="body" idx="2"/>
          </p:nvPr>
        </p:nvSpPr>
        <p:spPr>
          <a:xfrm>
            <a:off x="928662" y="5572140"/>
            <a:ext cx="7358114" cy="914400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3200" dirty="0" smtClean="0"/>
              <a:t>Виды продукции из черного металла</a:t>
            </a:r>
            <a:endParaRPr lang="ru-RU" sz="3200" dirty="0"/>
          </a:p>
        </p:txBody>
      </p:sp>
      <p:pic>
        <p:nvPicPr>
          <p:cNvPr id="10" name="Рисунок 9" descr="emkts.htm_08_25_2010_6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683845">
            <a:off x="3093986" y="2500093"/>
            <a:ext cx="6081329" cy="3000396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Staltrubrf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142852"/>
            <a:ext cx="7858180" cy="5087880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857224" y="5429264"/>
            <a:ext cx="7500958" cy="1041842"/>
          </a:xfrm>
        </p:spPr>
        <p:txBody>
          <a:bodyPr>
            <a:noAutofit/>
          </a:bodyPr>
          <a:lstStyle/>
          <a:p>
            <a:r>
              <a:rPr lang="ru-RU" sz="2400" b="1" dirty="0" smtClean="0">
                <a:solidFill>
                  <a:sysClr val="windowText" lastClr="000000"/>
                </a:solidFill>
              </a:rPr>
              <a:t>Динамика ежегодного производства стальных труб в России в 1992-2008 годах, в </a:t>
            </a:r>
            <a:r>
              <a:rPr lang="ru-RU" sz="2400" b="1" dirty="0" err="1" smtClean="0">
                <a:solidFill>
                  <a:sysClr val="windowText" lastClr="000000"/>
                </a:solidFill>
              </a:rPr>
              <a:t>млн</a:t>
            </a:r>
            <a:r>
              <a:rPr lang="ru-RU" sz="2400" b="1" dirty="0" smtClean="0">
                <a:solidFill>
                  <a:sysClr val="windowText" lastClr="000000"/>
                </a:solidFill>
              </a:rPr>
              <a:t> тонн</a:t>
            </a:r>
            <a:endParaRPr lang="ru-RU" sz="2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5720" y="214290"/>
            <a:ext cx="8858280" cy="6929486"/>
          </a:xfrm>
        </p:spPr>
        <p:txBody>
          <a:bodyPr>
            <a:normAutofit fontScale="6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>
              <a:buNone/>
            </a:pPr>
            <a:r>
              <a:rPr lang="ru-RU" sz="46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Российские предприятия чёрной металлургии: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Верх-Исетский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металлургический завод (ВИЗ) — завод в Екатеринбурге, один из старейших металлургических заводов Урала. В настоящее время остались только цеха холодной прокатки (ООО «</a:t>
            </a:r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ВИЗ-Сталь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»). Завод является крупнейшим в России производителем высококачественной трансформаторной стали[6].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Ашинский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металлургический завод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Новокузнецкий металлургический комбинат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Новолипецкий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металлургический комбинат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 action="ppaction://hlinksldjump"/>
              </a:rPr>
              <a:t>Магнитогорский металлургический комбинат</a:t>
            </a:r>
            <a:endParaRPr lang="ru-RU" sz="29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Нижнетагильский металлургический комбинат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Челябинский металлургический комбинат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Западно-Сибирский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металлургический комбинат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Выксунский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металлургический завод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Златоустовский металлургический завод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Северсталь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ОАО «Новокузнецкий металлургический комбинат»</a:t>
            </a:r>
          </a:p>
          <a:p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ОАО «Кузнецкие ферросплавы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»</a:t>
            </a:r>
          </a:p>
          <a:p>
            <a:r>
              <a:rPr lang="ru-RU" sz="2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Уралвторчермет</a:t>
            </a:r>
            <a:r>
              <a:rPr lang="ru-RU" sz="2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— завод в Екатеринбурге по переработке лома чёрных металлов для последующей поставки металлургическим предприятиям региона.</a:t>
            </a:r>
            <a:endParaRPr lang="ru-RU" sz="29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14422"/>
            <a:ext cx="8515352" cy="5643578"/>
          </a:xfrm>
        </p:spPr>
        <p:txBody>
          <a:bodyPr>
            <a:normAutofit fontScale="85000" lnSpcReduction="10000"/>
          </a:bodyPr>
          <a:lstStyle/>
          <a:p>
            <a:r>
              <a:rPr lang="ru-RU" dirty="0" err="1" smtClean="0"/>
              <a:t>Магнитого́рский</a:t>
            </a:r>
            <a:r>
              <a:rPr lang="ru-RU" dirty="0" smtClean="0"/>
              <a:t> </a:t>
            </a:r>
            <a:r>
              <a:rPr lang="ru-RU" dirty="0" err="1" smtClean="0"/>
              <a:t>металлурги́ческий</a:t>
            </a:r>
            <a:r>
              <a:rPr lang="ru-RU" dirty="0" smtClean="0"/>
              <a:t> </a:t>
            </a:r>
            <a:r>
              <a:rPr lang="ru-RU" dirty="0" err="1" smtClean="0"/>
              <a:t>комбина́т</a:t>
            </a:r>
            <a:r>
              <a:rPr lang="ru-RU" dirty="0" smtClean="0"/>
              <a:t> (ММК, «Магнитка») — металлургический комбинат в городе Магнитогорске Челябинской области. Один из крупнейших металлургических комбинатов СНГ, крупнейший — в России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Открытое акционерное общество «Магнитогорский металлургический комбинат» является крупнейшим предприятием чёрной металлургии России и входит в число крупнейших мировых производителей стали. Производство ММК в России представляет собой крупный металлургический комплекс с полным производственным циклом, начиная с подготовки железорудного сырья и заканчивая глубокой переработкой черных металлов. ММК производит широкий сортамент металлопродукции с преобладающей долей продукции глубоких переделов с наибольшей добавленной стоимостью. Значительная часть продукции ОАО «ММК» экспортируется в различные страны мира</a:t>
            </a:r>
            <a:r>
              <a:rPr lang="ru-RU" dirty="0" smtClean="0"/>
              <a:t>.</a:t>
            </a:r>
            <a:endParaRPr lang="en-US" dirty="0" smtClean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29666" cy="135729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Магнитогорский металлургический комбинат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22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3108" y="214290"/>
            <a:ext cx="6119842" cy="4880574"/>
          </a:xfrm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428728" y="4714884"/>
            <a:ext cx="5786478" cy="92868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</a:rPr>
              <a:t>Магнитогорский </a:t>
            </a:r>
            <a:r>
              <a:rPr lang="ru-RU" sz="2800" dirty="0" smtClean="0">
                <a:solidFill>
                  <a:schemeClr val="tx1"/>
                </a:solidFill>
              </a:rPr>
              <a:t>металлургический комбинат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6" name="Рисунок 5" descr="file002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8660" y="2143116"/>
            <a:ext cx="2786082" cy="2367888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Предприятия цветной металлургии занимают ведущее место в промышленной структуре России, составляя более 10% от нее. Добыча руд, производство сплавов, прокат цветных металлов, добыча алмазов и переработка вторичного сырья цветных металлов создают качественно новые материалы, а также играют важную роль в экспортной политике Российского государства. Предприятия цветной металлургии располагаются в местах богатых месторождений сырья. В частности, Норильское месторождение цветных металлов - это около 36% мирового никеля, 14,5% кобальта, 40% платины и 10% меди. Так как цветные металлы широко применяются в современной промышленности, связанная с ними отрасль имеет сложную структуру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smtClean="0"/>
              <a:t>Крупнейшим центром комплексной обработки медно-никелевых руд является Норильский район. Норильский завод ОЦМ – это многофункциональный комбинат, производящий никель, кобальт, платину, медь и редкие металлы, используя все стадии технологического процесса, начиная от добычи сырья и заканчивая выпуском готовой продукции. Медно-никелевые руды добываются и обогащаются также в г.Никеле, расположенном на Кольском полуострове, </a:t>
            </a:r>
            <a:r>
              <a:rPr lang="ru-RU" dirty="0" err="1" smtClean="0"/>
              <a:t>вг</a:t>
            </a:r>
            <a:r>
              <a:rPr lang="ru-RU" dirty="0" smtClean="0"/>
              <a:t>. </a:t>
            </a:r>
            <a:r>
              <a:rPr lang="ru-RU" dirty="0" err="1" smtClean="0"/>
              <a:t>Мончегорчске</a:t>
            </a:r>
            <a:r>
              <a:rPr lang="ru-RU" dirty="0" smtClean="0"/>
              <a:t> , где действует обогатительный комбинат "</a:t>
            </a:r>
            <a:r>
              <a:rPr lang="ru-RU" dirty="0" err="1" smtClean="0"/>
              <a:t>Североникель</a:t>
            </a:r>
            <a:r>
              <a:rPr lang="ru-RU" dirty="0" smtClean="0"/>
              <a:t>".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857248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Цветная металлургия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919</Words>
  <Application>Microsoft Office PowerPoint</Application>
  <PresentationFormat>Экран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Бумажная</vt:lpstr>
      <vt:lpstr>Металлургия России</vt:lpstr>
      <vt:lpstr>Металлургия России.</vt:lpstr>
      <vt:lpstr>Черная металлургия.</vt:lpstr>
      <vt:lpstr>Слайд 4</vt:lpstr>
      <vt:lpstr>Динамика ежегодного производства стальных труб в России в 1992-2008 годах, в млн тонн</vt:lpstr>
      <vt:lpstr>Слайд 6</vt:lpstr>
      <vt:lpstr>Магнитогорский металлургический комбинат</vt:lpstr>
      <vt:lpstr>Магнитогорский металлургический комбинат</vt:lpstr>
      <vt:lpstr>Цветная металлургия</vt:lpstr>
      <vt:lpstr>Виды продукции из цветного металла.</vt:lpstr>
      <vt:lpstr>Слайд 11</vt:lpstr>
      <vt:lpstr>Российский алюминий</vt:lpstr>
      <vt:lpstr>Российский алюминиевый завод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Металлургия России</dc:title>
  <dc:creator>Admin</dc:creator>
  <cp:lastModifiedBy>Admin</cp:lastModifiedBy>
  <cp:revision>9</cp:revision>
  <dcterms:created xsi:type="dcterms:W3CDTF">2010-11-08T16:57:08Z</dcterms:created>
  <dcterms:modified xsi:type="dcterms:W3CDTF">2010-11-12T18:00:48Z</dcterms:modified>
</cp:coreProperties>
</file>