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3273CB6-BCC8-4298-95A2-0F0A98A1AE29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F0D650D-90A1-4B44-9ED4-A011EF0A9B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73CB6-BCC8-4298-95A2-0F0A98A1AE29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D650D-90A1-4B44-9ED4-A011EF0A9B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3273CB6-BCC8-4298-95A2-0F0A98A1AE29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F0D650D-90A1-4B44-9ED4-A011EF0A9B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73CB6-BCC8-4298-95A2-0F0A98A1AE29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F0D650D-90A1-4B44-9ED4-A011EF0A9BF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73CB6-BCC8-4298-95A2-0F0A98A1AE29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F0D650D-90A1-4B44-9ED4-A011EF0A9BF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3273CB6-BCC8-4298-95A2-0F0A98A1AE29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F0D650D-90A1-4B44-9ED4-A011EF0A9BF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3273CB6-BCC8-4298-95A2-0F0A98A1AE29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F0D650D-90A1-4B44-9ED4-A011EF0A9BF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73CB6-BCC8-4298-95A2-0F0A98A1AE29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F0D650D-90A1-4B44-9ED4-A011EF0A9B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73CB6-BCC8-4298-95A2-0F0A98A1AE29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F0D650D-90A1-4B44-9ED4-A011EF0A9B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73CB6-BCC8-4298-95A2-0F0A98A1AE29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F0D650D-90A1-4B44-9ED4-A011EF0A9BF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3273CB6-BCC8-4298-95A2-0F0A98A1AE29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F0D650D-90A1-4B44-9ED4-A011EF0A9BF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3273CB6-BCC8-4298-95A2-0F0A98A1AE29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F0D650D-90A1-4B44-9ED4-A011EF0A9BF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28860" y="1214422"/>
            <a:ext cx="6481778" cy="4224350"/>
          </a:xfrm>
        </p:spPr>
        <p:txBody>
          <a:bodyPr>
            <a:noAutofit/>
          </a:bodyPr>
          <a:lstStyle/>
          <a:p>
            <a:r>
              <a:rPr lang="ru-RU" sz="7200" dirty="0" smtClean="0"/>
              <a:t>Применение второго закона Ньютона </a:t>
            </a:r>
            <a:endParaRPr lang="ru-RU" sz="8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5400" dirty="0" smtClean="0"/>
              <a:t>в решении задач</a:t>
            </a:r>
            <a:endParaRPr lang="ru-RU" sz="5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Проверим 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Вопросы: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Что является причиной ускоренного движения тел?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Приведите примеры из жизни, показывающие как взаимосвязаны сила, приложенная к телу, и сообщаемое этой силой ускорение.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Как читается второй закон Ньютона?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Какой математической формулой он выражается?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Упражнение 11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Определите силу, под действием которой велосипедист скатывается с горки с ускорением, равным 0,8 м/с</a:t>
            </a:r>
            <a:r>
              <a:rPr lang="ru-RU" baseline="30000" dirty="0" smtClean="0"/>
              <a:t>2</a:t>
            </a:r>
            <a:r>
              <a:rPr lang="ru-RU" dirty="0" smtClean="0"/>
              <a:t> , если масса велосипедиста вместе с велосипедом равна 50 кг.</a:t>
            </a:r>
          </a:p>
          <a:p>
            <a:pPr>
              <a:buNone/>
            </a:pPr>
            <a:r>
              <a:rPr lang="ru-RU" dirty="0" smtClean="0"/>
              <a:t>Дано:                   Решение:</a:t>
            </a:r>
          </a:p>
          <a:p>
            <a:pPr>
              <a:buNone/>
            </a:pPr>
            <a:r>
              <a:rPr lang="ru-RU" dirty="0" smtClean="0"/>
              <a:t>а = </a:t>
            </a:r>
            <a:r>
              <a:rPr lang="en-US" dirty="0" smtClean="0"/>
              <a:t>0,8 </a:t>
            </a:r>
            <a:r>
              <a:rPr lang="ru-RU" dirty="0" smtClean="0"/>
              <a:t>м/с</a:t>
            </a:r>
            <a:r>
              <a:rPr lang="ru-RU" baseline="30000" dirty="0" smtClean="0"/>
              <a:t>2          </a:t>
            </a:r>
            <a:r>
              <a:rPr lang="ru-RU" dirty="0" smtClean="0"/>
              <a:t>  </a:t>
            </a:r>
            <a:r>
              <a:rPr lang="en-US" dirty="0" smtClean="0"/>
              <a:t> F = </a:t>
            </a:r>
            <a:r>
              <a:rPr lang="en-US" dirty="0" err="1" smtClean="0"/>
              <a:t>m</a:t>
            </a:r>
            <a:r>
              <a:rPr lang="en-US" dirty="0" err="1" smtClean="0">
                <a:sym typeface="Symbol"/>
              </a:rPr>
              <a:t>a</a:t>
            </a:r>
            <a:r>
              <a:rPr lang="en-US" dirty="0" smtClean="0">
                <a:sym typeface="Symbol"/>
              </a:rPr>
              <a:t> </a:t>
            </a:r>
            <a:r>
              <a:rPr lang="ru-RU" dirty="0" smtClean="0">
                <a:sym typeface="Symbol"/>
              </a:rPr>
              <a:t>– 2 закон Ньютона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m = </a:t>
            </a:r>
            <a:r>
              <a:rPr lang="ru-RU" dirty="0" smtClean="0"/>
              <a:t>50 кг</a:t>
            </a:r>
            <a:r>
              <a:rPr lang="en-US" dirty="0" smtClean="0"/>
              <a:t>          F = </a:t>
            </a:r>
            <a:r>
              <a:rPr lang="ru-RU" dirty="0" smtClean="0"/>
              <a:t>50 кг</a:t>
            </a:r>
            <a:r>
              <a:rPr lang="ru-RU" dirty="0" smtClean="0">
                <a:sym typeface="Symbol"/>
              </a:rPr>
              <a:t>0,8 </a:t>
            </a:r>
            <a:r>
              <a:rPr lang="ru-RU" dirty="0" smtClean="0"/>
              <a:t>м/с</a:t>
            </a:r>
            <a:r>
              <a:rPr lang="ru-RU" baseline="30000" dirty="0" smtClean="0"/>
              <a:t>2 </a:t>
            </a:r>
            <a:r>
              <a:rPr lang="ru-RU" dirty="0" smtClean="0"/>
              <a:t>= 40 Н</a:t>
            </a:r>
          </a:p>
          <a:p>
            <a:pPr>
              <a:buNone/>
            </a:pPr>
            <a:r>
              <a:rPr lang="en-US" dirty="0" smtClean="0"/>
              <a:t>F = </a:t>
            </a:r>
            <a:r>
              <a:rPr lang="ru-RU" dirty="0" smtClean="0"/>
              <a:t>?                     Ответ :</a:t>
            </a:r>
            <a:r>
              <a:rPr lang="en-US" dirty="0" smtClean="0"/>
              <a:t>F = </a:t>
            </a:r>
            <a:r>
              <a:rPr lang="ru-RU" dirty="0" smtClean="0"/>
              <a:t>40 Н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1535885" y="4750603"/>
            <a:ext cx="235745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500034" y="5072074"/>
            <a:ext cx="221457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7159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Заполните таблицу, где </a:t>
            </a:r>
            <a:r>
              <a:rPr lang="ru-RU" sz="3200" b="1" i="1" dirty="0" smtClean="0"/>
              <a:t>а</a:t>
            </a:r>
            <a:r>
              <a:rPr lang="ru-RU" sz="3200" dirty="0" smtClean="0"/>
              <a:t> ускорение, которое приобретает тело массой </a:t>
            </a:r>
            <a:r>
              <a:rPr lang="en-US" sz="3200" b="1" i="1" dirty="0" smtClean="0"/>
              <a:t>m</a:t>
            </a:r>
            <a:r>
              <a:rPr lang="en-US" sz="3200" dirty="0" smtClean="0"/>
              <a:t> </a:t>
            </a:r>
            <a:r>
              <a:rPr lang="ru-RU" sz="3200" dirty="0" smtClean="0"/>
              <a:t>под действием силы </a:t>
            </a:r>
            <a:r>
              <a:rPr lang="en-US" sz="3200" b="1" i="1" dirty="0" smtClean="0"/>
              <a:t>F</a:t>
            </a:r>
            <a:endParaRPr lang="ru-RU" sz="3200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14284" y="2000239"/>
          <a:ext cx="8643996" cy="3857652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758072"/>
                <a:gridCol w="1102652"/>
                <a:gridCol w="1068232"/>
                <a:gridCol w="1428760"/>
                <a:gridCol w="1428760"/>
                <a:gridCol w="1428760"/>
                <a:gridCol w="1428760"/>
              </a:tblGrid>
              <a:tr h="1285884"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/>
                        <a:t>a</a:t>
                      </a:r>
                      <a:endParaRPr lang="ru-RU" sz="4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?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kern="1200" dirty="0" smtClean="0"/>
                        <a:t>?</a:t>
                      </a:r>
                      <a:endParaRPr kumimoji="0" lang="ru-RU" sz="2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0.4 </a:t>
                      </a:r>
                      <a:r>
                        <a:rPr kumimoji="0" lang="ru-RU" sz="2800" kern="1200" dirty="0" smtClean="0"/>
                        <a:t>м/с</a:t>
                      </a:r>
                      <a:r>
                        <a:rPr kumimoji="0" lang="ru-RU" sz="2800" kern="1200" baseline="30000" dirty="0" smtClean="0"/>
                        <a:t>2</a:t>
                      </a:r>
                      <a:endParaRPr kumimoji="0" lang="ru-RU" sz="2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/>
                        <a:t>2 км/с</a:t>
                      </a:r>
                      <a:r>
                        <a:rPr lang="ru-RU" sz="2800" baseline="30000" dirty="0" smtClean="0"/>
                        <a:t>2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0,1 </a:t>
                      </a:r>
                      <a:r>
                        <a:rPr kumimoji="0" lang="ru-RU" sz="2800" kern="1200" dirty="0" smtClean="0"/>
                        <a:t>м/с</a:t>
                      </a:r>
                      <a:r>
                        <a:rPr kumimoji="0" lang="ru-RU" sz="2800" kern="1200" baseline="30000" dirty="0" smtClean="0"/>
                        <a:t>2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5 см/с</a:t>
                      </a:r>
                      <a:r>
                        <a:rPr lang="ru-RU" sz="2800" baseline="30000" dirty="0" smtClean="0"/>
                        <a:t>2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5884"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/>
                        <a:t>m</a:t>
                      </a:r>
                      <a:endParaRPr lang="ru-RU" sz="4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8 кг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3 г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200 кг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10 г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5884"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/>
                        <a:t>F</a:t>
                      </a:r>
                      <a:endParaRPr lang="ru-RU" sz="4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2 Н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6 мН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20 Н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1 кН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14414" y="2428868"/>
            <a:ext cx="714380" cy="40011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0,25</a:t>
            </a: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2285984" y="2428868"/>
            <a:ext cx="714380" cy="40011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dirty="0"/>
              <a:t>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00430" y="5000636"/>
            <a:ext cx="714380" cy="40011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80</a:t>
            </a:r>
            <a:endParaRPr lang="ru-RU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5000628" y="5000636"/>
            <a:ext cx="714380" cy="40011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20</a:t>
            </a:r>
            <a:endParaRPr lang="ru-RU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6357950" y="3714752"/>
            <a:ext cx="714380" cy="40011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200</a:t>
            </a:r>
            <a:endParaRPr lang="ru-RU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7786710" y="3714752"/>
            <a:ext cx="857256" cy="40011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20000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На движущийся автомобиль в горизонтальном направлении действуют: сила тяги двигателя 1,25 кН, сила трения 600 Н и сила сопротивления воздуха 450 Н. Чему равна равнодействующая этих сил?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Тело, массой 4 кг под действием некоторой силы приобрело ускорение 2 м/с</a:t>
            </a:r>
            <a:r>
              <a:rPr lang="ru-RU" sz="4000" baseline="30000" dirty="0" smtClean="0"/>
              <a:t>2</a:t>
            </a:r>
            <a:r>
              <a:rPr lang="ru-RU" sz="4000" dirty="0" smtClean="0"/>
              <a:t> . Какое ускорение приобретает тело массой 10 кг под действием такой же силы?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sz="4000" dirty="0" smtClean="0"/>
              <a:t>Через 20 с после начала движения локомотив массой 196 т развил скорость 18 км/ч. Найти силу тяги.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Задача </a:t>
            </a:r>
            <a:r>
              <a:rPr lang="ru-RU" smtClean="0"/>
              <a:t>4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600200"/>
            <a:ext cx="8429684" cy="4495800"/>
          </a:xfrm>
        </p:spPr>
        <p:txBody>
          <a:bodyPr/>
          <a:lstStyle/>
          <a:p>
            <a:pPr>
              <a:buNone/>
            </a:pPr>
            <a:r>
              <a:rPr lang="ru-RU" sz="4000" dirty="0" smtClean="0"/>
              <a:t>Человек шестом отталкивает от берега плот, прилагая усилие 500 Н. За 2 с плот отошел от берега на 1м. Найти массу плота.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Домашнее задание: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§ 10,11 ответить на вопросы, выучить законы и определения;</a:t>
            </a:r>
          </a:p>
          <a:p>
            <a:r>
              <a:rPr lang="ru-RU" sz="4000" dirty="0" smtClean="0"/>
              <a:t>Упражнение 11 (письменно);</a:t>
            </a:r>
          </a:p>
          <a:p>
            <a:r>
              <a:rPr lang="ru-RU" sz="4000" dirty="0" smtClean="0"/>
              <a:t>Решить задачи, записанные в тетради.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68</TotalTime>
  <Words>312</Words>
  <Application>Microsoft Office PowerPoint</Application>
  <PresentationFormat>Экран (4:3)</PresentationFormat>
  <Paragraphs>54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Обычная</vt:lpstr>
      <vt:lpstr>Применение второго закона Ньютона </vt:lpstr>
      <vt:lpstr>Проверим домашнее задание</vt:lpstr>
      <vt:lpstr>Упражнение 11</vt:lpstr>
      <vt:lpstr>Заполните таблицу, где а ускорение, которое приобретает тело массой m под действием силы F</vt:lpstr>
      <vt:lpstr>Задача 1</vt:lpstr>
      <vt:lpstr>Задача 2</vt:lpstr>
      <vt:lpstr>Задача 3</vt:lpstr>
      <vt:lpstr>Задача 4</vt:lpstr>
      <vt:lpstr>Домашнее задание: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Применение второго закона Ньютона</dc:title>
  <dc:creator>Любовь Владимировна Тиханова</dc:creator>
  <cp:lastModifiedBy>Сергей</cp:lastModifiedBy>
  <cp:revision>8</cp:revision>
  <dcterms:created xsi:type="dcterms:W3CDTF">2013-10-15T16:01:52Z</dcterms:created>
  <dcterms:modified xsi:type="dcterms:W3CDTF">2013-10-17T14:50:47Z</dcterms:modified>
</cp:coreProperties>
</file>