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58" r:id="rId9"/>
    <p:sldId id="25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B5A21-BF26-4CC0-BF16-1CB61584B43D}" type="doc">
      <dgm:prSet loTypeId="urn:microsoft.com/office/officeart/2005/8/layout/chevron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08E6C54-3595-4096-85C1-311C0D6EBD9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664D77E4-860B-406D-BB1A-3CAA15DDA1B2}" type="parTrans" cxnId="{9D37108C-7523-43EC-90F6-30D9BA3DE4B5}">
      <dgm:prSet/>
      <dgm:spPr/>
      <dgm:t>
        <a:bodyPr/>
        <a:lstStyle/>
        <a:p>
          <a:endParaRPr lang="ru-RU"/>
        </a:p>
      </dgm:t>
    </dgm:pt>
    <dgm:pt modelId="{8499A617-93AA-4792-A862-3906A918C1FD}" type="sibTrans" cxnId="{9D37108C-7523-43EC-90F6-30D9BA3DE4B5}">
      <dgm:prSet/>
      <dgm:spPr/>
      <dgm:t>
        <a:bodyPr/>
        <a:lstStyle/>
        <a:p>
          <a:endParaRPr lang="ru-RU"/>
        </a:p>
      </dgm:t>
    </dgm:pt>
    <dgm:pt modelId="{A5C238EA-5EB7-40EE-B49A-4B1741099148}">
      <dgm:prSet phldrT="[Текст]"/>
      <dgm:spPr/>
      <dgm:t>
        <a:bodyPr/>
        <a:lstStyle/>
        <a:p>
          <a:r>
            <a:rPr lang="ru-RU" dirty="0" smtClean="0"/>
            <a:t>На игровом поле выбираем объект с буквой и нажимаем на него..</a:t>
          </a:r>
          <a:endParaRPr lang="ru-RU" dirty="0"/>
        </a:p>
      </dgm:t>
    </dgm:pt>
    <dgm:pt modelId="{0F6B0E62-5639-42DC-AF89-AA7A228EE634}" type="parTrans" cxnId="{C4629ED8-4FED-4691-870E-8C73DDA523CA}">
      <dgm:prSet/>
      <dgm:spPr/>
      <dgm:t>
        <a:bodyPr/>
        <a:lstStyle/>
        <a:p>
          <a:endParaRPr lang="ru-RU"/>
        </a:p>
      </dgm:t>
    </dgm:pt>
    <dgm:pt modelId="{C20F6FF1-843E-4FFA-B072-A7737109198D}" type="sibTrans" cxnId="{C4629ED8-4FED-4691-870E-8C73DDA523CA}">
      <dgm:prSet/>
      <dgm:spPr/>
      <dgm:t>
        <a:bodyPr/>
        <a:lstStyle/>
        <a:p>
          <a:endParaRPr lang="ru-RU"/>
        </a:p>
      </dgm:t>
    </dgm:pt>
    <dgm:pt modelId="{F946E042-4882-4085-BC35-64BC30881BE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1863C25-62B4-4908-B9F3-3283B75B961D}" type="parTrans" cxnId="{06B39F85-7240-4EC7-8BC5-80B372F97EB9}">
      <dgm:prSet/>
      <dgm:spPr/>
      <dgm:t>
        <a:bodyPr/>
        <a:lstStyle/>
        <a:p>
          <a:endParaRPr lang="ru-RU"/>
        </a:p>
      </dgm:t>
    </dgm:pt>
    <dgm:pt modelId="{FCE0E98C-7733-4FDA-A4D7-061CD4AAE8AB}" type="sibTrans" cxnId="{06B39F85-7240-4EC7-8BC5-80B372F97EB9}">
      <dgm:prSet/>
      <dgm:spPr/>
      <dgm:t>
        <a:bodyPr/>
        <a:lstStyle/>
        <a:p>
          <a:endParaRPr lang="ru-RU"/>
        </a:p>
      </dgm:t>
    </dgm:pt>
    <dgm:pt modelId="{6378F3C6-08A4-43F9-A214-145A8F7E5289}">
      <dgm:prSet phldrT="[Текст]"/>
      <dgm:spPr/>
      <dgm:t>
        <a:bodyPr/>
        <a:lstStyle/>
        <a:p>
          <a:r>
            <a:rPr lang="ru-RU" dirty="0" smtClean="0"/>
            <a:t>Открывается слайд с вопросом. </a:t>
          </a:r>
          <a:endParaRPr lang="ru-RU" dirty="0"/>
        </a:p>
      </dgm:t>
    </dgm:pt>
    <dgm:pt modelId="{EB51A1A6-4B9E-4B9D-8371-3E097EB85E7C}" type="parTrans" cxnId="{0A7C11C5-7A43-4C94-84D8-E11CA9B97FA7}">
      <dgm:prSet/>
      <dgm:spPr/>
      <dgm:t>
        <a:bodyPr/>
        <a:lstStyle/>
        <a:p>
          <a:endParaRPr lang="ru-RU"/>
        </a:p>
      </dgm:t>
    </dgm:pt>
    <dgm:pt modelId="{75F7DF0F-EB92-4929-9BAD-8183BD4CE7B6}" type="sibTrans" cxnId="{0A7C11C5-7A43-4C94-84D8-E11CA9B97FA7}">
      <dgm:prSet/>
      <dgm:spPr/>
      <dgm:t>
        <a:bodyPr/>
        <a:lstStyle/>
        <a:p>
          <a:endParaRPr lang="ru-RU"/>
        </a:p>
      </dgm:t>
    </dgm:pt>
    <dgm:pt modelId="{F8C9F407-83C9-45A4-9171-B9C1E49986B7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99B2E28-C3EB-4957-8783-A6D578B09962}" type="parTrans" cxnId="{8DFD59B8-09E5-4282-A56F-904457B601F9}">
      <dgm:prSet/>
      <dgm:spPr/>
      <dgm:t>
        <a:bodyPr/>
        <a:lstStyle/>
        <a:p>
          <a:endParaRPr lang="ru-RU"/>
        </a:p>
      </dgm:t>
    </dgm:pt>
    <dgm:pt modelId="{CBDF2710-AD22-46DF-8455-8D2D1C60CB63}" type="sibTrans" cxnId="{8DFD59B8-09E5-4282-A56F-904457B601F9}">
      <dgm:prSet/>
      <dgm:spPr/>
      <dgm:t>
        <a:bodyPr/>
        <a:lstStyle/>
        <a:p>
          <a:endParaRPr lang="ru-RU"/>
        </a:p>
      </dgm:t>
    </dgm:pt>
    <dgm:pt modelId="{4CE63DFA-6E87-48EC-B8D0-D18AE2C0467F}">
      <dgm:prSet phldrT="[Текст]"/>
      <dgm:spPr/>
      <dgm:t>
        <a:bodyPr/>
        <a:lstStyle/>
        <a:p>
          <a:r>
            <a:rPr lang="ru-RU" dirty="0" smtClean="0"/>
            <a:t>Возвращаемся на главный слайд, где видим, что объект попадает в копилку.</a:t>
          </a:r>
          <a:endParaRPr lang="ru-RU" dirty="0"/>
        </a:p>
      </dgm:t>
    </dgm:pt>
    <dgm:pt modelId="{E34F36C1-B915-4244-80D4-987B0D9F67EE}" type="parTrans" cxnId="{EDB11D16-4F35-4E6C-87EA-F54EB12147DA}">
      <dgm:prSet/>
      <dgm:spPr/>
      <dgm:t>
        <a:bodyPr/>
        <a:lstStyle/>
        <a:p>
          <a:endParaRPr lang="ru-RU"/>
        </a:p>
      </dgm:t>
    </dgm:pt>
    <dgm:pt modelId="{0002DA87-7A2B-4731-A419-1B4C9BDF2BB0}" type="sibTrans" cxnId="{EDB11D16-4F35-4E6C-87EA-F54EB12147DA}">
      <dgm:prSet/>
      <dgm:spPr/>
      <dgm:t>
        <a:bodyPr/>
        <a:lstStyle/>
        <a:p>
          <a:endParaRPr lang="ru-RU"/>
        </a:p>
      </dgm:t>
    </dgm:pt>
    <dgm:pt modelId="{70E548EF-B60C-425A-824A-45A4915B4465}">
      <dgm:prSet phldrT="[Текст]"/>
      <dgm:spPr/>
      <dgm:t>
        <a:bodyPr/>
        <a:lstStyle/>
        <a:p>
          <a:r>
            <a:rPr lang="ru-RU" dirty="0" smtClean="0"/>
            <a:t>Снова выбираем объект с буквой и т.д.</a:t>
          </a:r>
          <a:endParaRPr lang="ru-RU" dirty="0"/>
        </a:p>
      </dgm:t>
    </dgm:pt>
    <dgm:pt modelId="{B09E68AC-EB34-410A-AE65-460E6BE3B9C6}" type="parTrans" cxnId="{B33C791D-2F03-4D73-AA09-F261C754CB50}">
      <dgm:prSet/>
      <dgm:spPr/>
      <dgm:t>
        <a:bodyPr/>
        <a:lstStyle/>
        <a:p>
          <a:endParaRPr lang="ru-RU"/>
        </a:p>
      </dgm:t>
    </dgm:pt>
    <dgm:pt modelId="{8CF1E09D-6CE7-4C90-B5B6-0CE3F5ECB4FD}" type="sibTrans" cxnId="{B33C791D-2F03-4D73-AA09-F261C754CB50}">
      <dgm:prSet/>
      <dgm:spPr/>
      <dgm:t>
        <a:bodyPr/>
        <a:lstStyle/>
        <a:p>
          <a:endParaRPr lang="ru-RU"/>
        </a:p>
      </dgm:t>
    </dgm:pt>
    <dgm:pt modelId="{C1C65C4C-E108-4526-AF3E-70F4FA8CE562}">
      <dgm:prSet phldrT="[Текст]"/>
      <dgm:spPr/>
      <dgm:t>
        <a:bodyPr/>
        <a:lstStyle/>
        <a:p>
          <a:r>
            <a:rPr lang="ru-RU" dirty="0" smtClean="0"/>
            <a:t>Нажимаем на поле с вопросом, открывается  правильный ответ.</a:t>
          </a:r>
          <a:endParaRPr lang="ru-RU" dirty="0"/>
        </a:p>
      </dgm:t>
    </dgm:pt>
    <dgm:pt modelId="{0FF9826A-CF93-4B3C-B65A-5ECAAD1E892B}" type="parTrans" cxnId="{0841A04F-08D2-4939-A577-7BA738D4ACAF}">
      <dgm:prSet/>
      <dgm:spPr/>
      <dgm:t>
        <a:bodyPr/>
        <a:lstStyle/>
        <a:p>
          <a:endParaRPr lang="ru-RU"/>
        </a:p>
      </dgm:t>
    </dgm:pt>
    <dgm:pt modelId="{EB6C5CDB-762F-4BD6-A67C-6A785B8F7A51}" type="sibTrans" cxnId="{0841A04F-08D2-4939-A577-7BA738D4ACAF}">
      <dgm:prSet/>
      <dgm:spPr/>
      <dgm:t>
        <a:bodyPr/>
        <a:lstStyle/>
        <a:p>
          <a:endParaRPr lang="ru-RU"/>
        </a:p>
      </dgm:t>
    </dgm:pt>
    <dgm:pt modelId="{66E43FC0-5D34-4EB8-829B-07C15DD6B65F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3A1862B-2486-4A9E-8DD0-CDC7FBB98118}" type="parTrans" cxnId="{5E54B54F-8E0B-4A59-8990-2D5A2CF23773}">
      <dgm:prSet/>
      <dgm:spPr/>
      <dgm:t>
        <a:bodyPr/>
        <a:lstStyle/>
        <a:p>
          <a:endParaRPr lang="ru-RU"/>
        </a:p>
      </dgm:t>
    </dgm:pt>
    <dgm:pt modelId="{B022DEF7-7611-4DB2-8DC6-D4A7A599CD48}" type="sibTrans" cxnId="{5E54B54F-8E0B-4A59-8990-2D5A2CF23773}">
      <dgm:prSet/>
      <dgm:spPr/>
      <dgm:t>
        <a:bodyPr/>
        <a:lstStyle/>
        <a:p>
          <a:endParaRPr lang="ru-RU"/>
        </a:p>
      </dgm:t>
    </dgm:pt>
    <dgm:pt modelId="{5BFC16D0-DDA5-48B1-9562-C801F6B6F523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D56AD9CF-61E3-4782-9A46-8F4AFF09ADEB}" type="parTrans" cxnId="{CEADC7ED-C6FA-46E3-8D93-4B4775DF3AEB}">
      <dgm:prSet/>
      <dgm:spPr/>
      <dgm:t>
        <a:bodyPr/>
        <a:lstStyle/>
        <a:p>
          <a:endParaRPr lang="ru-RU"/>
        </a:p>
      </dgm:t>
    </dgm:pt>
    <dgm:pt modelId="{1D50930F-3FD6-47A4-BE98-99E5159FCFFE}" type="sibTrans" cxnId="{CEADC7ED-C6FA-46E3-8D93-4B4775DF3AEB}">
      <dgm:prSet/>
      <dgm:spPr/>
      <dgm:t>
        <a:bodyPr/>
        <a:lstStyle/>
        <a:p>
          <a:endParaRPr lang="ru-RU"/>
        </a:p>
      </dgm:t>
    </dgm:pt>
    <dgm:pt modelId="{84EF5086-5F4D-4B30-AE0B-108F87BCB823}" type="pres">
      <dgm:prSet presAssocID="{935B5A21-BF26-4CC0-BF16-1CB61584B4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A1E7DA-50D1-4560-8FBD-3B06BA371DE1}" type="pres">
      <dgm:prSet presAssocID="{908E6C54-3595-4096-85C1-311C0D6EBD91}" presName="composite" presStyleCnt="0"/>
      <dgm:spPr/>
    </dgm:pt>
    <dgm:pt modelId="{91057383-C477-4797-A208-FE5ED9DF74E4}" type="pres">
      <dgm:prSet presAssocID="{908E6C54-3595-4096-85C1-311C0D6EBD9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793A5-ED6D-4C50-8A36-E898B1679A00}" type="pres">
      <dgm:prSet presAssocID="{908E6C54-3595-4096-85C1-311C0D6EBD9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9739F-7785-4880-A3E1-021F2022124C}" type="pres">
      <dgm:prSet presAssocID="{8499A617-93AA-4792-A862-3906A918C1FD}" presName="sp" presStyleCnt="0"/>
      <dgm:spPr/>
    </dgm:pt>
    <dgm:pt modelId="{1B9AC626-CEF5-42E4-90B7-6B4777CC655A}" type="pres">
      <dgm:prSet presAssocID="{F946E042-4882-4085-BC35-64BC30881BEE}" presName="composite" presStyleCnt="0"/>
      <dgm:spPr/>
    </dgm:pt>
    <dgm:pt modelId="{99741FBD-E7E9-4C75-951C-2AE011B8FBD7}" type="pres">
      <dgm:prSet presAssocID="{F946E042-4882-4085-BC35-64BC30881BE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34269-C10D-4BF9-8BB7-B0B3A4E47DF7}" type="pres">
      <dgm:prSet presAssocID="{F946E042-4882-4085-BC35-64BC30881BE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D090D-55E9-476E-AEED-B0BCC82B887E}" type="pres">
      <dgm:prSet presAssocID="{FCE0E98C-7733-4FDA-A4D7-061CD4AAE8AB}" presName="sp" presStyleCnt="0"/>
      <dgm:spPr/>
    </dgm:pt>
    <dgm:pt modelId="{C5E41DC4-B5CE-4C80-9CDA-A9C0312475AD}" type="pres">
      <dgm:prSet presAssocID="{66E43FC0-5D34-4EB8-829B-07C15DD6B65F}" presName="composite" presStyleCnt="0"/>
      <dgm:spPr/>
    </dgm:pt>
    <dgm:pt modelId="{4C8FE028-7DC5-40D7-8973-B07CF7853A70}" type="pres">
      <dgm:prSet presAssocID="{66E43FC0-5D34-4EB8-829B-07C15DD6B65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581E1-8951-4B01-86CA-8E5E6FF7343F}" type="pres">
      <dgm:prSet presAssocID="{66E43FC0-5D34-4EB8-829B-07C15DD6B65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A16BC-F911-4B4C-B3B8-BF2EC5A3AE69}" type="pres">
      <dgm:prSet presAssocID="{B022DEF7-7611-4DB2-8DC6-D4A7A599CD48}" presName="sp" presStyleCnt="0"/>
      <dgm:spPr/>
    </dgm:pt>
    <dgm:pt modelId="{7AAE5B58-EB77-41F8-A41E-37B65A4B1B7B}" type="pres">
      <dgm:prSet presAssocID="{F8C9F407-83C9-45A4-9171-B9C1E49986B7}" presName="composite" presStyleCnt="0"/>
      <dgm:spPr/>
    </dgm:pt>
    <dgm:pt modelId="{B2DD47D4-8C1F-4F82-811A-63B1E70C5F21}" type="pres">
      <dgm:prSet presAssocID="{F8C9F407-83C9-45A4-9171-B9C1E49986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D5634-2C56-4B02-91E7-9E2B11425291}" type="pres">
      <dgm:prSet presAssocID="{F8C9F407-83C9-45A4-9171-B9C1E49986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21C66-84EA-4BA8-9CCF-9FC95E497474}" type="pres">
      <dgm:prSet presAssocID="{CBDF2710-AD22-46DF-8455-8D2D1C60CB63}" presName="sp" presStyleCnt="0"/>
      <dgm:spPr/>
    </dgm:pt>
    <dgm:pt modelId="{44390A79-0B90-43E9-B83B-714F176AF474}" type="pres">
      <dgm:prSet presAssocID="{5BFC16D0-DDA5-48B1-9562-C801F6B6F523}" presName="composite" presStyleCnt="0"/>
      <dgm:spPr/>
    </dgm:pt>
    <dgm:pt modelId="{C229A870-FEB0-4DE9-B5B9-06DC5344B1D2}" type="pres">
      <dgm:prSet presAssocID="{5BFC16D0-DDA5-48B1-9562-C801F6B6F52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5CE30-D423-488F-89F9-7DDF57620826}" type="pres">
      <dgm:prSet presAssocID="{5BFC16D0-DDA5-48B1-9562-C801F6B6F52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91AD20-83FC-4C1B-9CAA-192B3502E851}" type="presOf" srcId="{5BFC16D0-DDA5-48B1-9562-C801F6B6F523}" destId="{C229A870-FEB0-4DE9-B5B9-06DC5344B1D2}" srcOrd="0" destOrd="0" presId="urn:microsoft.com/office/officeart/2005/8/layout/chevron2"/>
    <dgm:cxn modelId="{8249FFD2-7014-44A7-8C77-8D75BCECB628}" type="presOf" srcId="{6378F3C6-08A4-43F9-A214-145A8F7E5289}" destId="{42134269-C10D-4BF9-8BB7-B0B3A4E47DF7}" srcOrd="0" destOrd="0" presId="urn:microsoft.com/office/officeart/2005/8/layout/chevron2"/>
    <dgm:cxn modelId="{6F615A35-1BD2-47B8-B261-919A9285B43B}" type="presOf" srcId="{F946E042-4882-4085-BC35-64BC30881BEE}" destId="{99741FBD-E7E9-4C75-951C-2AE011B8FBD7}" srcOrd="0" destOrd="0" presId="urn:microsoft.com/office/officeart/2005/8/layout/chevron2"/>
    <dgm:cxn modelId="{0A7C11C5-7A43-4C94-84D8-E11CA9B97FA7}" srcId="{F946E042-4882-4085-BC35-64BC30881BEE}" destId="{6378F3C6-08A4-43F9-A214-145A8F7E5289}" srcOrd="0" destOrd="0" parTransId="{EB51A1A6-4B9E-4B9D-8371-3E097EB85E7C}" sibTransId="{75F7DF0F-EB92-4929-9BAD-8183BD4CE7B6}"/>
    <dgm:cxn modelId="{8DFD59B8-09E5-4282-A56F-904457B601F9}" srcId="{935B5A21-BF26-4CC0-BF16-1CB61584B43D}" destId="{F8C9F407-83C9-45A4-9171-B9C1E49986B7}" srcOrd="3" destOrd="0" parTransId="{C99B2E28-C3EB-4957-8783-A6D578B09962}" sibTransId="{CBDF2710-AD22-46DF-8455-8D2D1C60CB63}"/>
    <dgm:cxn modelId="{C8F957C2-BD60-40B2-A5EF-729FBDB7AE89}" type="presOf" srcId="{A5C238EA-5EB7-40EE-B49A-4B1741099148}" destId="{49C793A5-ED6D-4C50-8A36-E898B1679A00}" srcOrd="0" destOrd="0" presId="urn:microsoft.com/office/officeart/2005/8/layout/chevron2"/>
    <dgm:cxn modelId="{C4629ED8-4FED-4691-870E-8C73DDA523CA}" srcId="{908E6C54-3595-4096-85C1-311C0D6EBD91}" destId="{A5C238EA-5EB7-40EE-B49A-4B1741099148}" srcOrd="0" destOrd="0" parTransId="{0F6B0E62-5639-42DC-AF89-AA7A228EE634}" sibTransId="{C20F6FF1-843E-4FFA-B072-A7737109198D}"/>
    <dgm:cxn modelId="{918229EB-74C5-42F2-90DE-0F50462B9CEC}" type="presOf" srcId="{66E43FC0-5D34-4EB8-829B-07C15DD6B65F}" destId="{4C8FE028-7DC5-40D7-8973-B07CF7853A70}" srcOrd="0" destOrd="0" presId="urn:microsoft.com/office/officeart/2005/8/layout/chevron2"/>
    <dgm:cxn modelId="{B33C791D-2F03-4D73-AA09-F261C754CB50}" srcId="{5BFC16D0-DDA5-48B1-9562-C801F6B6F523}" destId="{70E548EF-B60C-425A-824A-45A4915B4465}" srcOrd="0" destOrd="0" parTransId="{B09E68AC-EB34-410A-AE65-460E6BE3B9C6}" sibTransId="{8CF1E09D-6CE7-4C90-B5B6-0CE3F5ECB4FD}"/>
    <dgm:cxn modelId="{125EBB6C-1523-4B05-B2D9-519EAF95D045}" type="presOf" srcId="{C1C65C4C-E108-4526-AF3E-70F4FA8CE562}" destId="{CDC581E1-8951-4B01-86CA-8E5E6FF7343F}" srcOrd="0" destOrd="0" presId="urn:microsoft.com/office/officeart/2005/8/layout/chevron2"/>
    <dgm:cxn modelId="{0841A04F-08D2-4939-A577-7BA738D4ACAF}" srcId="{66E43FC0-5D34-4EB8-829B-07C15DD6B65F}" destId="{C1C65C4C-E108-4526-AF3E-70F4FA8CE562}" srcOrd="0" destOrd="0" parTransId="{0FF9826A-CF93-4B3C-B65A-5ECAAD1E892B}" sibTransId="{EB6C5CDB-762F-4BD6-A67C-6A785B8F7A51}"/>
    <dgm:cxn modelId="{5E54B54F-8E0B-4A59-8990-2D5A2CF23773}" srcId="{935B5A21-BF26-4CC0-BF16-1CB61584B43D}" destId="{66E43FC0-5D34-4EB8-829B-07C15DD6B65F}" srcOrd="2" destOrd="0" parTransId="{93A1862B-2486-4A9E-8DD0-CDC7FBB98118}" sibTransId="{B022DEF7-7611-4DB2-8DC6-D4A7A599CD48}"/>
    <dgm:cxn modelId="{56A2DEC5-D1E0-4882-AAA6-026BE69AB31E}" type="presOf" srcId="{908E6C54-3595-4096-85C1-311C0D6EBD91}" destId="{91057383-C477-4797-A208-FE5ED9DF74E4}" srcOrd="0" destOrd="0" presId="urn:microsoft.com/office/officeart/2005/8/layout/chevron2"/>
    <dgm:cxn modelId="{CEADC7ED-C6FA-46E3-8D93-4B4775DF3AEB}" srcId="{935B5A21-BF26-4CC0-BF16-1CB61584B43D}" destId="{5BFC16D0-DDA5-48B1-9562-C801F6B6F523}" srcOrd="4" destOrd="0" parTransId="{D56AD9CF-61E3-4782-9A46-8F4AFF09ADEB}" sibTransId="{1D50930F-3FD6-47A4-BE98-99E5159FCFFE}"/>
    <dgm:cxn modelId="{B7200DF8-B701-48E4-830C-4C802558BCA7}" type="presOf" srcId="{70E548EF-B60C-425A-824A-45A4915B4465}" destId="{1E35CE30-D423-488F-89F9-7DDF57620826}" srcOrd="0" destOrd="0" presId="urn:microsoft.com/office/officeart/2005/8/layout/chevron2"/>
    <dgm:cxn modelId="{9D37108C-7523-43EC-90F6-30D9BA3DE4B5}" srcId="{935B5A21-BF26-4CC0-BF16-1CB61584B43D}" destId="{908E6C54-3595-4096-85C1-311C0D6EBD91}" srcOrd="0" destOrd="0" parTransId="{664D77E4-860B-406D-BB1A-3CAA15DDA1B2}" sibTransId="{8499A617-93AA-4792-A862-3906A918C1FD}"/>
    <dgm:cxn modelId="{032A3D34-F5F6-47EB-AE55-D97E90D280BA}" type="presOf" srcId="{935B5A21-BF26-4CC0-BF16-1CB61584B43D}" destId="{84EF5086-5F4D-4B30-AE0B-108F87BCB823}" srcOrd="0" destOrd="0" presId="urn:microsoft.com/office/officeart/2005/8/layout/chevron2"/>
    <dgm:cxn modelId="{EDB11D16-4F35-4E6C-87EA-F54EB12147DA}" srcId="{F8C9F407-83C9-45A4-9171-B9C1E49986B7}" destId="{4CE63DFA-6E87-48EC-B8D0-D18AE2C0467F}" srcOrd="0" destOrd="0" parTransId="{E34F36C1-B915-4244-80D4-987B0D9F67EE}" sibTransId="{0002DA87-7A2B-4731-A419-1B4C9BDF2BB0}"/>
    <dgm:cxn modelId="{3918BC5B-2C5C-43FC-9E83-C1200DC85921}" type="presOf" srcId="{4CE63DFA-6E87-48EC-B8D0-D18AE2C0467F}" destId="{F32D5634-2C56-4B02-91E7-9E2B11425291}" srcOrd="0" destOrd="0" presId="urn:microsoft.com/office/officeart/2005/8/layout/chevron2"/>
    <dgm:cxn modelId="{7F264DC8-9096-4BE8-AD58-BD059875033B}" type="presOf" srcId="{F8C9F407-83C9-45A4-9171-B9C1E49986B7}" destId="{B2DD47D4-8C1F-4F82-811A-63B1E70C5F21}" srcOrd="0" destOrd="0" presId="urn:microsoft.com/office/officeart/2005/8/layout/chevron2"/>
    <dgm:cxn modelId="{06B39F85-7240-4EC7-8BC5-80B372F97EB9}" srcId="{935B5A21-BF26-4CC0-BF16-1CB61584B43D}" destId="{F946E042-4882-4085-BC35-64BC30881BEE}" srcOrd="1" destOrd="0" parTransId="{F1863C25-62B4-4908-B9F3-3283B75B961D}" sibTransId="{FCE0E98C-7733-4FDA-A4D7-061CD4AAE8AB}"/>
    <dgm:cxn modelId="{F71933C7-636A-405E-8A7F-43F6DFD69F4F}" type="presParOf" srcId="{84EF5086-5F4D-4B30-AE0B-108F87BCB823}" destId="{04A1E7DA-50D1-4560-8FBD-3B06BA371DE1}" srcOrd="0" destOrd="0" presId="urn:microsoft.com/office/officeart/2005/8/layout/chevron2"/>
    <dgm:cxn modelId="{FCB7D0D8-6944-4220-AC50-475500AB4A27}" type="presParOf" srcId="{04A1E7DA-50D1-4560-8FBD-3B06BA371DE1}" destId="{91057383-C477-4797-A208-FE5ED9DF74E4}" srcOrd="0" destOrd="0" presId="urn:microsoft.com/office/officeart/2005/8/layout/chevron2"/>
    <dgm:cxn modelId="{780CA71A-DD4D-4076-B6F6-5336EF260A61}" type="presParOf" srcId="{04A1E7DA-50D1-4560-8FBD-3B06BA371DE1}" destId="{49C793A5-ED6D-4C50-8A36-E898B1679A00}" srcOrd="1" destOrd="0" presId="urn:microsoft.com/office/officeart/2005/8/layout/chevron2"/>
    <dgm:cxn modelId="{5AF4837D-C5C4-4E03-BA40-75D61D10A40F}" type="presParOf" srcId="{84EF5086-5F4D-4B30-AE0B-108F87BCB823}" destId="{3659739F-7785-4880-A3E1-021F2022124C}" srcOrd="1" destOrd="0" presId="urn:microsoft.com/office/officeart/2005/8/layout/chevron2"/>
    <dgm:cxn modelId="{8F245B45-20AF-45B4-B3C2-9E8914A86986}" type="presParOf" srcId="{84EF5086-5F4D-4B30-AE0B-108F87BCB823}" destId="{1B9AC626-CEF5-42E4-90B7-6B4777CC655A}" srcOrd="2" destOrd="0" presId="urn:microsoft.com/office/officeart/2005/8/layout/chevron2"/>
    <dgm:cxn modelId="{2DAAD690-72BE-45D3-90A6-2ACE15FB88C0}" type="presParOf" srcId="{1B9AC626-CEF5-42E4-90B7-6B4777CC655A}" destId="{99741FBD-E7E9-4C75-951C-2AE011B8FBD7}" srcOrd="0" destOrd="0" presId="urn:microsoft.com/office/officeart/2005/8/layout/chevron2"/>
    <dgm:cxn modelId="{7B61E727-64D8-4206-B821-0057D5B753F3}" type="presParOf" srcId="{1B9AC626-CEF5-42E4-90B7-6B4777CC655A}" destId="{42134269-C10D-4BF9-8BB7-B0B3A4E47DF7}" srcOrd="1" destOrd="0" presId="urn:microsoft.com/office/officeart/2005/8/layout/chevron2"/>
    <dgm:cxn modelId="{662C8255-857B-4712-A2B4-DED379B2643C}" type="presParOf" srcId="{84EF5086-5F4D-4B30-AE0B-108F87BCB823}" destId="{230D090D-55E9-476E-AEED-B0BCC82B887E}" srcOrd="3" destOrd="0" presId="urn:microsoft.com/office/officeart/2005/8/layout/chevron2"/>
    <dgm:cxn modelId="{3C38D850-56C3-4BD1-BA61-01470A22D744}" type="presParOf" srcId="{84EF5086-5F4D-4B30-AE0B-108F87BCB823}" destId="{C5E41DC4-B5CE-4C80-9CDA-A9C0312475AD}" srcOrd="4" destOrd="0" presId="urn:microsoft.com/office/officeart/2005/8/layout/chevron2"/>
    <dgm:cxn modelId="{1F003A40-0594-471E-B201-730D4730CC88}" type="presParOf" srcId="{C5E41DC4-B5CE-4C80-9CDA-A9C0312475AD}" destId="{4C8FE028-7DC5-40D7-8973-B07CF7853A70}" srcOrd="0" destOrd="0" presId="urn:microsoft.com/office/officeart/2005/8/layout/chevron2"/>
    <dgm:cxn modelId="{9FE9C9C3-02D2-4BA0-8722-3BE6EF4FE0A2}" type="presParOf" srcId="{C5E41DC4-B5CE-4C80-9CDA-A9C0312475AD}" destId="{CDC581E1-8951-4B01-86CA-8E5E6FF7343F}" srcOrd="1" destOrd="0" presId="urn:microsoft.com/office/officeart/2005/8/layout/chevron2"/>
    <dgm:cxn modelId="{5C37EC59-B137-4815-A280-E520AF4E14C9}" type="presParOf" srcId="{84EF5086-5F4D-4B30-AE0B-108F87BCB823}" destId="{00EA16BC-F911-4B4C-B3B8-BF2EC5A3AE69}" srcOrd="5" destOrd="0" presId="urn:microsoft.com/office/officeart/2005/8/layout/chevron2"/>
    <dgm:cxn modelId="{C300A55E-DB38-453F-B81A-9A6B1FBB428E}" type="presParOf" srcId="{84EF5086-5F4D-4B30-AE0B-108F87BCB823}" destId="{7AAE5B58-EB77-41F8-A41E-37B65A4B1B7B}" srcOrd="6" destOrd="0" presId="urn:microsoft.com/office/officeart/2005/8/layout/chevron2"/>
    <dgm:cxn modelId="{8B9530F7-2D36-4EFC-91EC-55A3207205E3}" type="presParOf" srcId="{7AAE5B58-EB77-41F8-A41E-37B65A4B1B7B}" destId="{B2DD47D4-8C1F-4F82-811A-63B1E70C5F21}" srcOrd="0" destOrd="0" presId="urn:microsoft.com/office/officeart/2005/8/layout/chevron2"/>
    <dgm:cxn modelId="{6B98AF92-022E-4902-96AD-780019F54672}" type="presParOf" srcId="{7AAE5B58-EB77-41F8-A41E-37B65A4B1B7B}" destId="{F32D5634-2C56-4B02-91E7-9E2B11425291}" srcOrd="1" destOrd="0" presId="urn:microsoft.com/office/officeart/2005/8/layout/chevron2"/>
    <dgm:cxn modelId="{C66AEA8E-0754-49B0-A59A-778078999EF0}" type="presParOf" srcId="{84EF5086-5F4D-4B30-AE0B-108F87BCB823}" destId="{84021C66-84EA-4BA8-9CCF-9FC95E497474}" srcOrd="7" destOrd="0" presId="urn:microsoft.com/office/officeart/2005/8/layout/chevron2"/>
    <dgm:cxn modelId="{FF6CF0FA-6019-42C9-8125-C888075D1B34}" type="presParOf" srcId="{84EF5086-5F4D-4B30-AE0B-108F87BCB823}" destId="{44390A79-0B90-43E9-B83B-714F176AF474}" srcOrd="8" destOrd="0" presId="urn:microsoft.com/office/officeart/2005/8/layout/chevron2"/>
    <dgm:cxn modelId="{9DE9ED1F-03F6-409D-9FEA-19457571A3E4}" type="presParOf" srcId="{44390A79-0B90-43E9-B83B-714F176AF474}" destId="{C229A870-FEB0-4DE9-B5B9-06DC5344B1D2}" srcOrd="0" destOrd="0" presId="urn:microsoft.com/office/officeart/2005/8/layout/chevron2"/>
    <dgm:cxn modelId="{5BE8E542-2782-44B4-A0C1-C37307F66726}" type="presParOf" srcId="{44390A79-0B90-43E9-B83B-714F176AF474}" destId="{1E35CE30-D423-488F-89F9-7DDF576208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57383-C477-4797-A208-FE5ED9DF74E4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</a:t>
          </a:r>
          <a:endParaRPr lang="ru-RU" sz="1900" kern="1200" dirty="0"/>
        </a:p>
      </dsp:txBody>
      <dsp:txXfrm rot="-5400000">
        <a:off x="1" y="351811"/>
        <a:ext cx="699225" cy="299669"/>
      </dsp:txXfrm>
    </dsp:sp>
    <dsp:sp modelId="{49C793A5-ED6D-4C50-8A36-E898B1679A00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 игровом поле выбираем объект с буквой и нажимаем на него..</a:t>
          </a:r>
          <a:endParaRPr lang="ru-RU" sz="2000" kern="1200" dirty="0"/>
        </a:p>
      </dsp:txBody>
      <dsp:txXfrm rot="-5400000">
        <a:off x="699226" y="33894"/>
        <a:ext cx="7498679" cy="585891"/>
      </dsp:txXfrm>
    </dsp:sp>
    <dsp:sp modelId="{99741FBD-E7E9-4C75-951C-2AE011B8FBD7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</a:t>
          </a:r>
          <a:endParaRPr lang="ru-RU" sz="1900" kern="1200" dirty="0"/>
        </a:p>
      </dsp:txBody>
      <dsp:txXfrm rot="-5400000">
        <a:off x="1" y="1232479"/>
        <a:ext cx="699225" cy="299669"/>
      </dsp:txXfrm>
    </dsp:sp>
    <dsp:sp modelId="{42134269-C10D-4BF9-8BB7-B0B3A4E47DF7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Открывается слайд с вопросом. </a:t>
          </a:r>
          <a:endParaRPr lang="ru-RU" sz="2000" kern="1200" dirty="0"/>
        </a:p>
      </dsp:txBody>
      <dsp:txXfrm rot="-5400000">
        <a:off x="699226" y="914562"/>
        <a:ext cx="7498679" cy="585891"/>
      </dsp:txXfrm>
    </dsp:sp>
    <dsp:sp modelId="{4C8FE028-7DC5-40D7-8973-B07CF7853A70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</a:t>
          </a:r>
          <a:endParaRPr lang="ru-RU" sz="1900" kern="1200" dirty="0"/>
        </a:p>
      </dsp:txBody>
      <dsp:txXfrm rot="-5400000">
        <a:off x="1" y="2113147"/>
        <a:ext cx="699225" cy="299669"/>
      </dsp:txXfrm>
    </dsp:sp>
    <dsp:sp modelId="{CDC581E1-8951-4B01-86CA-8E5E6FF7343F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Нажимаем на поле с вопросом, открывается  правильный ответ.</a:t>
          </a:r>
          <a:endParaRPr lang="ru-RU" sz="2000" kern="1200" dirty="0"/>
        </a:p>
      </dsp:txBody>
      <dsp:txXfrm rot="-5400000">
        <a:off x="699226" y="1795229"/>
        <a:ext cx="7498679" cy="585891"/>
      </dsp:txXfrm>
    </dsp:sp>
    <dsp:sp modelId="{B2DD47D4-8C1F-4F82-811A-63B1E70C5F21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4</a:t>
          </a:r>
          <a:endParaRPr lang="ru-RU" sz="1900" kern="1200" dirty="0"/>
        </a:p>
      </dsp:txBody>
      <dsp:txXfrm rot="-5400000">
        <a:off x="1" y="2993815"/>
        <a:ext cx="699225" cy="299669"/>
      </dsp:txXfrm>
    </dsp:sp>
    <dsp:sp modelId="{F32D5634-2C56-4B02-91E7-9E2B11425291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Возвращаемся на главный слайд, где видим, что объект попадает в копилку.</a:t>
          </a:r>
          <a:endParaRPr lang="ru-RU" sz="2000" kern="1200" dirty="0"/>
        </a:p>
      </dsp:txBody>
      <dsp:txXfrm rot="-5400000">
        <a:off x="699226" y="2675897"/>
        <a:ext cx="7498679" cy="585891"/>
      </dsp:txXfrm>
    </dsp:sp>
    <dsp:sp modelId="{C229A870-FEB0-4DE9-B5B9-06DC5344B1D2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5</a:t>
          </a:r>
          <a:endParaRPr lang="ru-RU" sz="1900" kern="1200" dirty="0"/>
        </a:p>
      </dsp:txBody>
      <dsp:txXfrm rot="-5400000">
        <a:off x="1" y="3874483"/>
        <a:ext cx="699225" cy="299669"/>
      </dsp:txXfrm>
    </dsp:sp>
    <dsp:sp modelId="{1E35CE30-D423-488F-89F9-7DDF57620826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Снова выбираем объект с буквой и т.д.</a:t>
          </a:r>
          <a:endParaRPr lang="ru-RU" sz="2000" kern="1200" dirty="0"/>
        </a:p>
      </dsp:txBody>
      <dsp:txXfrm rot="-5400000">
        <a:off x="699226" y="3556565"/>
        <a:ext cx="7498679" cy="585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7BFF-4A3A-4BB8-A4A1-4889BF1897E3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67851-E6EC-49C9-A987-A337752A7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0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55CD-E6DD-4D98-A21C-D5EDE63A0B72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2794-120A-4852-AEE3-3C283301B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37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10A3-FCB9-4BDC-A60B-3380032F7A5E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15E26-04C1-46AA-853D-391E1145E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535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486E3-2658-4E03-B38F-B693310DC275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DDF2-307E-46EC-84C6-33D93493E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5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49BD9-B858-4866-9931-5DF441160112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FB5A-B6B4-4070-8EF7-33970D7D9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5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8D57E-B8F9-4C83-B3C7-B112F9909DAE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67DA-6DC1-4F11-97AE-989C21A24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91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03F0-A27D-4BFF-AE9F-C5E117A74341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947FB-724A-4A38-BB02-BB36C6AEC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088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808F-01CB-4ABF-B105-511334B77BE5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AF33-2995-4AD2-9B3B-12F4FD8F1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30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8606-0E85-4B6E-BC7E-CE0CEB34C13F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1D0D-A151-49B8-8838-C0CFE5F62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96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595CC-6887-4FB3-A912-88B7558111DB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BA1E-409F-4378-A3C5-CE4002FD4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85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D666-1009-41E4-AA8E-B23769AC2A9A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CC0D-ECF4-4469-A68A-F8B099E54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1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9F73B8-9DAF-4ECB-A475-11C9A2D40DF5}" type="datetimeFigureOut">
              <a:rPr lang="ru-RU"/>
              <a:pPr>
                <a:defRPr/>
              </a:pPr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D4EDA-F073-4F0C-9C14-28503F40A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g1.liveinternet.ru/images/attach/c/1/61/655/61655118_1279399279_22757003875449.jpg" TargetMode="External"/><Relationship Id="rId3" Type="http://schemas.openxmlformats.org/officeDocument/2006/relationships/hyperlink" Target="http://sc18.ozedu.ru/s14.files/9829780_6521066_win16.gif" TargetMode="External"/><Relationship Id="rId7" Type="http://schemas.openxmlformats.org/officeDocument/2006/relationships/hyperlink" Target="http://alp.org.ua/wp-content/uploads/2010/03/11128.jpg" TargetMode="External"/><Relationship Id="rId2" Type="http://schemas.openxmlformats.org/officeDocument/2006/relationships/hyperlink" Target="http://dnvk91.files.wordpress.com/2010/06/sov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gypt-best.ru/data/i/1/hurgada1_5.jpg" TargetMode="External"/><Relationship Id="rId5" Type="http://schemas.openxmlformats.org/officeDocument/2006/relationships/hyperlink" Target="http://photobucket.com/albums/nn95/sveta_by/02.jpg" TargetMode="External"/><Relationship Id="rId4" Type="http://schemas.openxmlformats.org/officeDocument/2006/relationships/hyperlink" Target="http://www.sportundspiel.at/12227_Baumhaus_Spardose.jpg" TargetMode="External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088" y="5949950"/>
            <a:ext cx="6400800" cy="647700"/>
          </a:xfrm>
        </p:spPr>
        <p:txBody>
          <a:bodyPr/>
          <a:lstStyle/>
          <a:p>
            <a:pPr eaLnBrk="1" hangingPunct="1"/>
            <a:endParaRPr lang="ru-RU" sz="1800" b="1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20688"/>
            <a:ext cx="7848872" cy="4631164"/>
          </a:xfrm>
          <a:prstGeom prst="rect">
            <a:avLst/>
          </a:prstGeom>
          <a:noFill/>
        </p:spPr>
        <p:txBody>
          <a:bodyPr wrap="none">
            <a:prstTxWarp prst="textButtonPour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Копилка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Реки мира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знаний</a:t>
            </a: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3257550" y="5373688"/>
            <a:ext cx="2555875" cy="5032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Правила игры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Правила игры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Управляющая кнопка: настраиваемая 1">
            <a:hlinkClick r:id="rId6" action="ppaction://hlinksldjump" highlightClick="1"/>
          </p:cNvPr>
          <p:cNvSpPr/>
          <p:nvPr/>
        </p:nvSpPr>
        <p:spPr>
          <a:xfrm>
            <a:off x="8101013" y="6524625"/>
            <a:ext cx="1042987" cy="333375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ресурсы</a:t>
            </a:r>
          </a:p>
        </p:txBody>
      </p:sp>
      <p:sp>
        <p:nvSpPr>
          <p:cNvPr id="6" name="Скругленный прямоугольник 5">
            <a:hlinkClick r:id="rId7" action="ppaction://hlinksldjump"/>
          </p:cNvPr>
          <p:cNvSpPr/>
          <p:nvPr/>
        </p:nvSpPr>
        <p:spPr>
          <a:xfrm>
            <a:off x="3924300" y="6021388"/>
            <a:ext cx="2016125" cy="5032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Начать игру</a:t>
            </a:r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071670" y="0"/>
            <a:ext cx="505042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Копилка знаний</a:t>
            </a:r>
          </a:p>
        </p:txBody>
      </p:sp>
      <p:sp>
        <p:nvSpPr>
          <p:cNvPr id="2" name="Скругленный прямоугольник 1">
            <a:hlinkClick r:id="rId2" action="ppaction://hlinksldjump"/>
          </p:cNvPr>
          <p:cNvSpPr>
            <a:spLocks/>
          </p:cNvSpPr>
          <p:nvPr/>
        </p:nvSpPr>
        <p:spPr>
          <a:xfrm>
            <a:off x="4515180" y="1674936"/>
            <a:ext cx="684000" cy="648000"/>
          </a:xfrm>
          <a:prstGeom prst="roundRect">
            <a:avLst/>
          </a:prstGeom>
          <a:gradFill>
            <a:gsLst>
              <a:gs pos="0">
                <a:srgbClr val="DDEBCF"/>
              </a:gs>
              <a:gs pos="64000">
                <a:srgbClr val="9CB86E"/>
              </a:gs>
              <a:gs pos="100000">
                <a:srgbClr val="156B13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>
            <a:spLocks/>
          </p:cNvSpPr>
          <p:nvPr/>
        </p:nvSpPr>
        <p:spPr>
          <a:xfrm>
            <a:off x="3441042" y="860576"/>
            <a:ext cx="684000" cy="648000"/>
          </a:xfrm>
          <a:prstGeom prst="roundRect">
            <a:avLst/>
          </a:prstGeom>
          <a:gradFill>
            <a:gsLst>
              <a:gs pos="0">
                <a:srgbClr val="DDEBCF"/>
              </a:gs>
              <a:gs pos="64000">
                <a:srgbClr val="9CB86E"/>
              </a:gs>
              <a:gs pos="100000">
                <a:srgbClr val="156B13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н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>
            <a:spLocks/>
          </p:cNvSpPr>
          <p:nvPr/>
        </p:nvSpPr>
        <p:spPr>
          <a:xfrm>
            <a:off x="4526179" y="861871"/>
            <a:ext cx="684000" cy="648000"/>
          </a:xfrm>
          <a:prstGeom prst="roundRect">
            <a:avLst/>
          </a:prstGeom>
          <a:gradFill>
            <a:gsLst>
              <a:gs pos="0">
                <a:srgbClr val="DDEBCF"/>
              </a:gs>
              <a:gs pos="64000">
                <a:srgbClr val="9CB86E"/>
              </a:gs>
              <a:gs pos="100000">
                <a:srgbClr val="156B13"/>
              </a:gs>
            </a:gsLst>
            <a:lin ang="5400000" scaled="0"/>
          </a:gra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>
            <a:spLocks/>
          </p:cNvSpPr>
          <p:nvPr/>
        </p:nvSpPr>
        <p:spPr>
          <a:xfrm>
            <a:off x="3442380" y="1674936"/>
            <a:ext cx="684000" cy="648000"/>
          </a:xfrm>
          <a:prstGeom prst="roundRect">
            <a:avLst/>
          </a:prstGeom>
          <a:gradFill>
            <a:gsLst>
              <a:gs pos="0">
                <a:srgbClr val="DDEBCF"/>
              </a:gs>
              <a:gs pos="64000">
                <a:srgbClr val="9CB86E"/>
              </a:gs>
              <a:gs pos="100000">
                <a:srgbClr val="156B13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</a:rPr>
              <a:t>к</a:t>
            </a:r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8" t="-311" r="14035"/>
          <a:stretch>
            <a:fillRect/>
          </a:stretch>
        </p:blipFill>
        <p:spPr bwMode="auto">
          <a:xfrm>
            <a:off x="2928938" y="2571750"/>
            <a:ext cx="378618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Управляющая кнопка: настраиваемая 22">
            <a:hlinkClick r:id="rId7" action="ppaction://hlinksldjump" highlightClick="1"/>
          </p:cNvPr>
          <p:cNvSpPr/>
          <p:nvPr/>
        </p:nvSpPr>
        <p:spPr>
          <a:xfrm>
            <a:off x="3929063" y="6500813"/>
            <a:ext cx="1857375" cy="357187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Завершить игру</a:t>
            </a: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56059E-6 L 0.09409 0.473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23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29325E-6 L -0.01649 0.473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3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1258E-6 L -0.01528 0.3448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17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1258E-6 L 0.09409 0.355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177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а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4643430" cy="3095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Управляющая кнопка: в начало 1">
            <a:hlinkClick r:id="rId3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43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14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86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88" y="2071688"/>
            <a:ext cx="3214687" cy="171450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Самая полноводная река мира, протекает в Южной Америке.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 err="1">
                <a:solidFill>
                  <a:schemeClr val="tx1"/>
                </a:solidFill>
              </a:rPr>
              <a:t>н</a:t>
            </a:r>
            <a:endParaRPr lang="ru-RU" sz="9600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0034" y="1857363"/>
            <a:ext cx="3857652" cy="3846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Управляющая кнопка: в начало 1">
            <a:hlinkClick r:id="rId3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88" y="2071688"/>
            <a:ext cx="3214687" cy="171450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Самая длинная река в мире, протекает в Африке.</a:t>
            </a:r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к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7157" y="2000240"/>
            <a:ext cx="4762533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Управляющая кнопка: в начало 1">
            <a:hlinkClick r:id="rId3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88" y="2071688"/>
            <a:ext cx="3214687" cy="171450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Дважды пересекающая экватор, протекает в Африке.</a:t>
            </a: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88" y="357188"/>
            <a:ext cx="1285875" cy="1214437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В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2071677"/>
            <a:ext cx="4528337" cy="3396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Управляющая кнопка: в начало 1">
            <a:hlinkClick r:id="rId3" action="ppaction://hlinksldjump" highlightClick="1"/>
          </p:cNvPr>
          <p:cNvSpPr/>
          <p:nvPr/>
        </p:nvSpPr>
        <p:spPr>
          <a:xfrm>
            <a:off x="8388350" y="6597650"/>
            <a:ext cx="755650" cy="260350"/>
          </a:xfrm>
          <a:prstGeom prst="actionButtonBeginning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7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03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813" y="5929313"/>
            <a:ext cx="571500" cy="50006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88" y="2071688"/>
            <a:ext cx="3214687" cy="171450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Великая русская река, протекает в Европейской части России.</a:t>
            </a: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620688"/>
            <a:ext cx="32857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3786188" y="6572250"/>
            <a:ext cx="1357312" cy="285750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Интернет-ресурсы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sz="1800" smtClean="0">
                <a:hlinkClick r:id="rId2"/>
              </a:rPr>
              <a:t>http://dnvk91.files.wordpress.com/2010/06/sova.jpg</a:t>
            </a:r>
            <a:r>
              <a:rPr lang="ru-RU" sz="1800" smtClean="0"/>
              <a:t> - совенок</a:t>
            </a:r>
          </a:p>
          <a:p>
            <a:pPr eaLnBrk="1" hangingPunct="1"/>
            <a:r>
              <a:rPr lang="en-US" sz="1800" smtClean="0">
                <a:hlinkClick r:id="rId3"/>
              </a:rPr>
              <a:t>http://sc18.ozedu.ru/s14.files/9829780_6521066_win16.gif</a:t>
            </a:r>
            <a:r>
              <a:rPr lang="ru-RU" sz="1800" smtClean="0"/>
              <a:t> - мальчик с цветами</a:t>
            </a:r>
          </a:p>
          <a:p>
            <a:pPr eaLnBrk="1" hangingPunct="1"/>
            <a:r>
              <a:rPr lang="en-US" sz="1800" smtClean="0">
                <a:hlinkClick r:id="rId4"/>
              </a:rPr>
              <a:t>http://www.sportundspiel.at/12227_Baumhaus_Spardose.jpg</a:t>
            </a:r>
            <a:r>
              <a:rPr lang="ru-RU" sz="1800" smtClean="0"/>
              <a:t> - дом-копилка</a:t>
            </a:r>
          </a:p>
          <a:p>
            <a:pPr eaLnBrk="1" hangingPunct="1"/>
            <a:r>
              <a:rPr lang="en-US" sz="1800" smtClean="0">
                <a:hlinkClick r:id="rId5"/>
              </a:rPr>
              <a:t>http://photobucket.com/albums/nn95/sveta_by/02.jpg</a:t>
            </a:r>
            <a:r>
              <a:rPr lang="ru-RU" sz="1800" smtClean="0"/>
              <a:t> - Амазонка</a:t>
            </a:r>
          </a:p>
          <a:p>
            <a:pPr eaLnBrk="1" hangingPunct="1"/>
            <a:r>
              <a:rPr lang="en-US" sz="1800" smtClean="0">
                <a:hlinkClick r:id="rId6"/>
              </a:rPr>
              <a:t>http://www.egypt-best.ru/data/i/1/hurgada1_5.jpg</a:t>
            </a:r>
            <a:r>
              <a:rPr lang="ru-RU" sz="1800" smtClean="0"/>
              <a:t> - Нил </a:t>
            </a:r>
          </a:p>
          <a:p>
            <a:pPr eaLnBrk="1" hangingPunct="1"/>
            <a:r>
              <a:rPr lang="en-US" sz="1800" smtClean="0">
                <a:hlinkClick r:id="rId7"/>
              </a:rPr>
              <a:t>http://alp.org.ua/wp-content/uploads/2010/03/11128.jpg</a:t>
            </a:r>
            <a:r>
              <a:rPr lang="ru-RU" sz="1800" smtClean="0"/>
              <a:t> - Конго</a:t>
            </a:r>
          </a:p>
          <a:p>
            <a:pPr eaLnBrk="1" hangingPunct="1"/>
            <a:r>
              <a:rPr lang="en-US" sz="1800" smtClean="0">
                <a:hlinkClick r:id="rId8"/>
              </a:rPr>
              <a:t>http://img1.liveinternet.ru/images/attach/c/1/61/655/61655118_1279399279_22757003875449.jpg</a:t>
            </a:r>
            <a:r>
              <a:rPr lang="ru-RU" sz="1800" smtClean="0"/>
              <a:t> - Волга</a:t>
            </a:r>
          </a:p>
          <a:p>
            <a:pPr eaLnBrk="1" hangingPunct="1"/>
            <a:endParaRPr lang="ru-RU" sz="1800" smtClean="0"/>
          </a:p>
        </p:txBody>
      </p:sp>
      <p:sp>
        <p:nvSpPr>
          <p:cNvPr id="4" name="Управляющая кнопка: в начало 3">
            <a:hlinkClick r:id="rId9" action="ppaction://hlinksldjump" highlightClick="1"/>
          </p:cNvPr>
          <p:cNvSpPr/>
          <p:nvPr/>
        </p:nvSpPr>
        <p:spPr>
          <a:xfrm>
            <a:off x="8501063" y="6572250"/>
            <a:ext cx="642937" cy="285750"/>
          </a:xfrm>
          <a:prstGeom prst="actionButtonBeginning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0" y="5786438"/>
            <a:ext cx="285750" cy="1071562"/>
          </a:xfrm>
          <a:prstGeom prst="actionButtonBlank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185</Words>
  <Application>Microsoft Office PowerPoint</Application>
  <PresentationFormat>Экран (4:3)</PresentationFormat>
  <Paragraphs>70</Paragraphs>
  <Slides>9</Slides>
  <Notes>0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Правила игры</vt:lpstr>
      <vt:lpstr>Слайд 3</vt:lpstr>
      <vt:lpstr>Слайд 4</vt:lpstr>
      <vt:lpstr>Слайд 5</vt:lpstr>
      <vt:lpstr>Слайд 6</vt:lpstr>
      <vt:lpstr>Слайд 7</vt:lpstr>
      <vt:lpstr>Слайд 8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Школа</cp:lastModifiedBy>
  <cp:revision>39</cp:revision>
  <dcterms:created xsi:type="dcterms:W3CDTF">2011-01-29T13:25:29Z</dcterms:created>
  <dcterms:modified xsi:type="dcterms:W3CDTF">2013-04-16T08:48:42Z</dcterms:modified>
</cp:coreProperties>
</file>