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9" r:id="rId3"/>
    <p:sldId id="257" r:id="rId4"/>
    <p:sldId id="274" r:id="rId5"/>
    <p:sldId id="258" r:id="rId6"/>
    <p:sldId id="275" r:id="rId7"/>
    <p:sldId id="276" r:id="rId8"/>
    <p:sldId id="263" r:id="rId9"/>
    <p:sldId id="277" r:id="rId10"/>
    <p:sldId id="264" r:id="rId11"/>
    <p:sldId id="265" r:id="rId12"/>
    <p:sldId id="266" r:id="rId13"/>
    <p:sldId id="278" r:id="rId14"/>
    <p:sldId id="269" r:id="rId15"/>
    <p:sldId id="271" r:id="rId16"/>
    <p:sldId id="272" r:id="rId17"/>
    <p:sldId id="280"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94640" autoAdjust="0"/>
  </p:normalViewPr>
  <p:slideViewPr>
    <p:cSldViewPr>
      <p:cViewPr varScale="1">
        <p:scale>
          <a:sx n="102" d="100"/>
          <a:sy n="102" d="100"/>
        </p:scale>
        <p:origin x="-9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8B445C5-FA29-4560-A200-83C80731D396}" type="datetimeFigureOut">
              <a:rPr lang="ru-RU"/>
              <a:pPr>
                <a:defRPr/>
              </a:pPr>
              <a:t>23.01.2015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28F8D43-D4AE-4043-8DD0-E28C51C12293}" type="slidenum">
              <a:rPr lang="ru-RU"/>
              <a:pPr>
                <a:defRPr/>
              </a:pPr>
              <a:t>‹#›</a:t>
            </a:fld>
            <a:endParaRPr lang="ru-RU"/>
          </a:p>
        </p:txBody>
      </p:sp>
    </p:spTree>
    <p:extLst>
      <p:ext uri="{BB962C8B-B14F-4D97-AF65-F5344CB8AC3E}">
        <p14:creationId xmlns:p14="http://schemas.microsoft.com/office/powerpoint/2010/main" val="833352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2544" y="2130425"/>
            <a:ext cx="8178912" cy="1470025"/>
          </a:xfrm>
        </p:spPr>
        <p:txBody>
          <a:body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3B2C1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9C7FA00C-11E6-4A24-B4BE-7CBA8F1FA1E7}" type="datetimeFigureOut">
              <a:rPr lang="ru-RU"/>
              <a:pPr>
                <a:defRPr/>
              </a:pPr>
              <a:t>23.01.2015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D332957-A5AD-4355-BD1A-74CF36651235}" type="slidenum">
              <a:rPr lang="ru-RU"/>
              <a:pPr>
                <a:defRPr/>
              </a:pPr>
              <a:t>‹#›</a:t>
            </a:fld>
            <a:endParaRPr lang="ru-RU"/>
          </a:p>
        </p:txBody>
      </p:sp>
    </p:spTree>
    <p:extLst>
      <p:ext uri="{BB962C8B-B14F-4D97-AF65-F5344CB8AC3E}">
        <p14:creationId xmlns:p14="http://schemas.microsoft.com/office/powerpoint/2010/main" val="3522702649"/>
      </p:ext>
    </p:extLst>
  </p:cSld>
  <p:clrMapOvr>
    <a:masterClrMapping/>
  </p:clrMapOvr>
  <p:transition spd="med">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lvl1pPr>
              <a:defRPr/>
            </a:lvl1pPr>
          </a:lstStyle>
          <a:p>
            <a:pPr>
              <a:defRPr/>
            </a:pPr>
            <a:fld id="{9E65FB73-9318-4E51-97E2-C44AFE9F03A5}" type="datetimeFigureOut">
              <a:rPr lang="ru-RU"/>
              <a:pPr>
                <a:defRPr/>
              </a:pPr>
              <a:t>23.01.2015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D2B9D4C-552B-43C6-A5BA-63DC78EF1A65}" type="slidenum">
              <a:rPr lang="ru-RU"/>
              <a:pPr>
                <a:defRPr/>
              </a:pPr>
              <a:t>‹#›</a:t>
            </a:fld>
            <a:endParaRPr lang="ru-RU"/>
          </a:p>
        </p:txBody>
      </p:sp>
    </p:spTree>
    <p:extLst>
      <p:ext uri="{BB962C8B-B14F-4D97-AF65-F5344CB8AC3E}">
        <p14:creationId xmlns:p14="http://schemas.microsoft.com/office/powerpoint/2010/main" val="2231889755"/>
      </p:ext>
    </p:extLst>
  </p:cSld>
  <p:clrMapOvr>
    <a:masterClrMapping/>
  </p:clrMapOvr>
  <p:transition spd="med">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8ED3BB13-938A-45F6-B421-40EED4A09BFA}" type="datetimeFigureOut">
              <a:rPr lang="ru-RU"/>
              <a:pPr>
                <a:defRPr/>
              </a:pPr>
              <a:t>23.01.2015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BE43C56-634E-4269-8E9B-0B1651EA0964}" type="slidenum">
              <a:rPr lang="ru-RU"/>
              <a:pPr>
                <a:defRPr/>
              </a:pPr>
              <a:t>‹#›</a:t>
            </a:fld>
            <a:endParaRPr lang="ru-RU"/>
          </a:p>
        </p:txBody>
      </p:sp>
    </p:spTree>
    <p:extLst>
      <p:ext uri="{BB962C8B-B14F-4D97-AF65-F5344CB8AC3E}">
        <p14:creationId xmlns:p14="http://schemas.microsoft.com/office/powerpoint/2010/main" val="2870897222"/>
      </p:ext>
    </p:extLst>
  </p:cSld>
  <p:clrMapOvr>
    <a:masterClrMapping/>
  </p:clrMapOvr>
  <p:transition spd="med">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lvl1pPr>
              <a:defRPr/>
            </a:lvl1pPr>
          </a:lstStyle>
          <a:p>
            <a:pPr>
              <a:defRPr/>
            </a:pPr>
            <a:fld id="{AEB8F905-0482-40A6-AF57-F8ECF1AE2D90}" type="datetimeFigureOut">
              <a:rPr lang="ru-RU"/>
              <a:pPr>
                <a:defRPr/>
              </a:pPr>
              <a:t>23.01.2015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AD13DA3-3E38-45AE-9B5B-0303DBC2B648}" type="slidenum">
              <a:rPr lang="ru-RU"/>
              <a:pPr>
                <a:defRPr/>
              </a:pPr>
              <a:t>‹#›</a:t>
            </a:fld>
            <a:endParaRPr lang="ru-RU"/>
          </a:p>
        </p:txBody>
      </p:sp>
    </p:spTree>
    <p:extLst>
      <p:ext uri="{BB962C8B-B14F-4D97-AF65-F5344CB8AC3E}">
        <p14:creationId xmlns:p14="http://schemas.microsoft.com/office/powerpoint/2010/main" val="3034195801"/>
      </p:ext>
    </p:extLst>
  </p:cSld>
  <p:clrMapOvr>
    <a:masterClrMapping/>
  </p:clrMapOvr>
  <p:transition spd="med">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23A5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8FF6B7F-AB62-4EB2-A06A-B1119DABB6F3}" type="datetimeFigureOut">
              <a:rPr lang="ru-RU"/>
              <a:pPr>
                <a:defRPr/>
              </a:pPr>
              <a:t>23.01.2015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AAA88EB-7ECF-4A14-A9A4-CC8AE360D9FE}" type="slidenum">
              <a:rPr lang="ru-RU"/>
              <a:pPr>
                <a:defRPr/>
              </a:pPr>
              <a:t>‹#›</a:t>
            </a:fld>
            <a:endParaRPr lang="ru-RU"/>
          </a:p>
        </p:txBody>
      </p:sp>
    </p:spTree>
    <p:extLst>
      <p:ext uri="{BB962C8B-B14F-4D97-AF65-F5344CB8AC3E}">
        <p14:creationId xmlns:p14="http://schemas.microsoft.com/office/powerpoint/2010/main" val="1512725875"/>
      </p:ext>
    </p:extLst>
  </p:cSld>
  <p:clrMapOvr>
    <a:masterClrMapping/>
  </p:clrMapOvr>
  <p:transition spd="med">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90D23D82-3F83-4EA9-B126-31CD9785AEF3}" type="datetimeFigureOut">
              <a:rPr lang="ru-RU"/>
              <a:pPr>
                <a:defRPr/>
              </a:pPr>
              <a:t>23.01.2015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7283077-A225-4C07-AAB0-6AE3A796C5EC}" type="slidenum">
              <a:rPr lang="ru-RU"/>
              <a:pPr>
                <a:defRPr/>
              </a:pPr>
              <a:t>‹#›</a:t>
            </a:fld>
            <a:endParaRPr lang="ru-RU"/>
          </a:p>
        </p:txBody>
      </p:sp>
    </p:spTree>
    <p:extLst>
      <p:ext uri="{BB962C8B-B14F-4D97-AF65-F5344CB8AC3E}">
        <p14:creationId xmlns:p14="http://schemas.microsoft.com/office/powerpoint/2010/main" val="538381508"/>
      </p:ext>
    </p:extLst>
  </p:cSld>
  <p:clrMapOvr>
    <a:masterClrMapping/>
  </p:clrMapOvr>
  <p:transition spd="med">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4">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4">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3"/>
          <p:cNvSpPr>
            <a:spLocks noGrp="1"/>
          </p:cNvSpPr>
          <p:nvPr>
            <p:ph type="dt" sz="half" idx="10"/>
          </p:nvPr>
        </p:nvSpPr>
        <p:spPr/>
        <p:txBody>
          <a:bodyPr/>
          <a:lstStyle>
            <a:lvl1pPr>
              <a:defRPr/>
            </a:lvl1pPr>
          </a:lstStyle>
          <a:p>
            <a:pPr>
              <a:defRPr/>
            </a:pPr>
            <a:fld id="{B277550A-7FD5-4F91-AAE5-EA98BDE2E203}" type="datetimeFigureOut">
              <a:rPr lang="ru-RU"/>
              <a:pPr>
                <a:defRPr/>
              </a:pPr>
              <a:t>23.01.2015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2C87024-06E0-4E99-A09A-AC977C719492}" type="slidenum">
              <a:rPr lang="ru-RU"/>
              <a:pPr>
                <a:defRPr/>
              </a:pPr>
              <a:t>‹#›</a:t>
            </a:fld>
            <a:endParaRPr lang="ru-RU"/>
          </a:p>
        </p:txBody>
      </p:sp>
    </p:spTree>
    <p:extLst>
      <p:ext uri="{BB962C8B-B14F-4D97-AF65-F5344CB8AC3E}">
        <p14:creationId xmlns:p14="http://schemas.microsoft.com/office/powerpoint/2010/main" val="3600345195"/>
      </p:ext>
    </p:extLst>
  </p:cSld>
  <p:clrMapOvr>
    <a:masterClrMapping/>
  </p:clrMapOvr>
  <p:transition spd="med">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3B040065-1B67-49D8-9739-4AD01EE81F0D}" type="datetimeFigureOut">
              <a:rPr lang="ru-RU"/>
              <a:pPr>
                <a:defRPr/>
              </a:pPr>
              <a:t>23.01.2015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33576B8A-DC5E-44AD-8BA9-0D84D31FBD5E}" type="slidenum">
              <a:rPr lang="ru-RU"/>
              <a:pPr>
                <a:defRPr/>
              </a:pPr>
              <a:t>‹#›</a:t>
            </a:fld>
            <a:endParaRPr lang="ru-RU"/>
          </a:p>
        </p:txBody>
      </p:sp>
    </p:spTree>
    <p:extLst>
      <p:ext uri="{BB962C8B-B14F-4D97-AF65-F5344CB8AC3E}">
        <p14:creationId xmlns:p14="http://schemas.microsoft.com/office/powerpoint/2010/main" val="971946339"/>
      </p:ext>
    </p:extLst>
  </p:cSld>
  <p:clrMapOvr>
    <a:masterClrMapping/>
  </p:clrMapOvr>
  <p:transition spd="med">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5C51F5-E9B9-4DBF-93A1-9BAD803539F5}" type="datetimeFigureOut">
              <a:rPr lang="ru-RU"/>
              <a:pPr>
                <a:defRPr/>
              </a:pPr>
              <a:t>23.01.2015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F57BF7B-BD26-4AE5-A961-0D896A092CC9}" type="slidenum">
              <a:rPr lang="ru-RU"/>
              <a:pPr>
                <a:defRPr/>
              </a:pPr>
              <a:t>‹#›</a:t>
            </a:fld>
            <a:endParaRPr lang="ru-RU"/>
          </a:p>
        </p:txBody>
      </p:sp>
    </p:spTree>
    <p:extLst>
      <p:ext uri="{BB962C8B-B14F-4D97-AF65-F5344CB8AC3E}">
        <p14:creationId xmlns:p14="http://schemas.microsoft.com/office/powerpoint/2010/main" val="2283948945"/>
      </p:ext>
    </p:extLst>
  </p:cSld>
  <p:clrMapOvr>
    <a:masterClrMapping/>
  </p:clrMapOvr>
  <p:transition spd="med">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D274CDB-FE8C-44F7-8E24-B5CA212F0116}" type="datetimeFigureOut">
              <a:rPr lang="ru-RU"/>
              <a:pPr>
                <a:defRPr/>
              </a:pPr>
              <a:t>23.01.2015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A4B4194-DE27-4CC2-889F-83FB82D29AC9}" type="slidenum">
              <a:rPr lang="ru-RU"/>
              <a:pPr>
                <a:defRPr/>
              </a:pPr>
              <a:t>‹#›</a:t>
            </a:fld>
            <a:endParaRPr lang="ru-RU"/>
          </a:p>
        </p:txBody>
      </p:sp>
    </p:spTree>
    <p:extLst>
      <p:ext uri="{BB962C8B-B14F-4D97-AF65-F5344CB8AC3E}">
        <p14:creationId xmlns:p14="http://schemas.microsoft.com/office/powerpoint/2010/main" val="1018047060"/>
      </p:ext>
    </p:extLst>
  </p:cSld>
  <p:clrMapOvr>
    <a:masterClrMapping/>
  </p:clrMapOvr>
  <p:transition spd="med">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08E17C2-5073-45DD-ADD3-8A966B4EC574}" type="datetimeFigureOut">
              <a:rPr lang="ru-RU"/>
              <a:pPr>
                <a:defRPr/>
              </a:pPr>
              <a:t>23.01.2015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C76C3E4-7EB8-41F0-9EC9-749507BC44E9}" type="slidenum">
              <a:rPr lang="ru-RU"/>
              <a:pPr>
                <a:defRPr/>
              </a:pPr>
              <a:t>‹#›</a:t>
            </a:fld>
            <a:endParaRPr lang="ru-RU"/>
          </a:p>
        </p:txBody>
      </p:sp>
    </p:spTree>
    <p:extLst>
      <p:ext uri="{BB962C8B-B14F-4D97-AF65-F5344CB8AC3E}">
        <p14:creationId xmlns:p14="http://schemas.microsoft.com/office/powerpoint/2010/main" val="489924678"/>
      </p:ext>
    </p:extLst>
  </p:cSld>
  <p:clrMapOvr>
    <a:masterClrMapping/>
  </p:clrMapOvr>
  <p:transition spd="med">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Date Placeholder 3"/>
          <p:cNvSpPr>
            <a:spLocks noGrp="1"/>
          </p:cNvSpPr>
          <p:nvPr>
            <p:ph type="dt" sz="half" idx="2"/>
          </p:nvPr>
        </p:nvSpPr>
        <p:spPr>
          <a:xfrm>
            <a:off x="457200" y="6502400"/>
            <a:ext cx="2133600" cy="322263"/>
          </a:xfrm>
          <a:prstGeom prst="rect">
            <a:avLst/>
          </a:prstGeom>
        </p:spPr>
        <p:txBody>
          <a:bodyPr vert="horz" lIns="91440" tIns="45720" rIns="91440" bIns="45720" rtlCol="0" anchor="ctr"/>
          <a:lstStyle>
            <a:lvl1pPr algn="l" fontAlgn="auto">
              <a:spcBef>
                <a:spcPts val="0"/>
              </a:spcBef>
              <a:spcAft>
                <a:spcPts val="0"/>
              </a:spcAft>
              <a:defRPr sz="1200" b="1" cap="none" spc="0" smtClean="0">
                <a:ln>
                  <a:noFill/>
                </a:ln>
                <a:solidFill>
                  <a:schemeClr val="bg1"/>
                </a:solidFill>
                <a:effectLst/>
                <a:latin typeface="+mn-lt"/>
              </a:defRPr>
            </a:lvl1pPr>
          </a:lstStyle>
          <a:p>
            <a:pPr>
              <a:defRPr/>
            </a:pPr>
            <a:fld id="{B9DA0B16-91F2-4A31-85F8-231D180B490F}" type="datetimeFigureOut">
              <a:rPr lang="ru-RU"/>
              <a:pPr>
                <a:defRPr/>
              </a:pPr>
              <a:t>23.01.2015</a:t>
            </a:fld>
            <a:endParaRPr lang="ru-RU"/>
          </a:p>
        </p:txBody>
      </p:sp>
      <p:sp>
        <p:nvSpPr>
          <p:cNvPr id="5" name="Footer Placeholder 4"/>
          <p:cNvSpPr>
            <a:spLocks noGrp="1"/>
          </p:cNvSpPr>
          <p:nvPr>
            <p:ph type="ftr" sz="quarter" idx="3"/>
          </p:nvPr>
        </p:nvSpPr>
        <p:spPr>
          <a:xfrm>
            <a:off x="3124200" y="6502400"/>
            <a:ext cx="2895600" cy="322263"/>
          </a:xfrm>
          <a:prstGeom prst="rect">
            <a:avLst/>
          </a:prstGeom>
        </p:spPr>
        <p:txBody>
          <a:bodyPr vert="horz" lIns="91440" tIns="45720" rIns="91440" bIns="45720" rtlCol="0" anchor="t"/>
          <a:lstStyle>
            <a:lvl1pPr algn="ctr" fontAlgn="auto">
              <a:spcBef>
                <a:spcPts val="0"/>
              </a:spcBef>
              <a:spcAft>
                <a:spcPts val="0"/>
              </a:spcAft>
              <a:defRPr sz="1200" b="1" cap="none" spc="0">
                <a:ln>
                  <a:noFill/>
                </a:ln>
                <a:solidFill>
                  <a:schemeClr val="bg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6553200" y="6502400"/>
            <a:ext cx="2133600" cy="322263"/>
          </a:xfrm>
          <a:prstGeom prst="rect">
            <a:avLst/>
          </a:prstGeom>
        </p:spPr>
        <p:txBody>
          <a:bodyPr vert="horz" lIns="91440" tIns="45720" rIns="91440" bIns="45720" rtlCol="0" anchor="ctr"/>
          <a:lstStyle>
            <a:lvl1pPr algn="r" fontAlgn="auto">
              <a:spcBef>
                <a:spcPts val="0"/>
              </a:spcBef>
              <a:spcAft>
                <a:spcPts val="0"/>
              </a:spcAft>
              <a:defRPr sz="1200" b="1" cap="none" spc="0" smtClean="0">
                <a:ln>
                  <a:noFill/>
                </a:ln>
                <a:solidFill>
                  <a:schemeClr val="bg1"/>
                </a:solidFill>
                <a:effectLst/>
                <a:latin typeface="+mn-lt"/>
              </a:defRPr>
            </a:lvl1pPr>
          </a:lstStyle>
          <a:p>
            <a:pPr>
              <a:defRPr/>
            </a:pPr>
            <a:fld id="{8E913966-7E1B-4CE3-B9D0-D1E5E921152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strips/>
  </p:transition>
  <p:txStyles>
    <p:titleStyle>
      <a:lvl1pPr algn="ctr" rtl="0" fontAlgn="base">
        <a:spcBef>
          <a:spcPct val="0"/>
        </a:spcBef>
        <a:spcAft>
          <a:spcPct val="0"/>
        </a:spcAft>
        <a:defRPr sz="4400" b="1" kern="1200">
          <a:solidFill>
            <a:srgbClr val="771F28"/>
          </a:solidFill>
          <a:effectLst>
            <a:outerShdw blurRad="50800" dist="38100" dir="2700000" algn="tl" rotWithShape="0">
              <a:prstClr val="black">
                <a:alpha val="40000"/>
              </a:prstClr>
            </a:outerShdw>
          </a:effectLst>
          <a:latin typeface="+mj-lt"/>
          <a:ea typeface="+mj-ea"/>
          <a:cs typeface="+mj-cs"/>
        </a:defRPr>
      </a:lvl1pPr>
      <a:lvl2pPr algn="ctr" rtl="0" fontAlgn="base">
        <a:spcBef>
          <a:spcPct val="0"/>
        </a:spcBef>
        <a:spcAft>
          <a:spcPct val="0"/>
        </a:spcAft>
        <a:defRPr sz="4400" b="1">
          <a:solidFill>
            <a:srgbClr val="771F28"/>
          </a:solidFill>
          <a:latin typeface="Calibri" pitchFamily="34" charset="0"/>
        </a:defRPr>
      </a:lvl2pPr>
      <a:lvl3pPr algn="ctr" rtl="0" fontAlgn="base">
        <a:spcBef>
          <a:spcPct val="0"/>
        </a:spcBef>
        <a:spcAft>
          <a:spcPct val="0"/>
        </a:spcAft>
        <a:defRPr sz="4400" b="1">
          <a:solidFill>
            <a:srgbClr val="771F28"/>
          </a:solidFill>
          <a:latin typeface="Calibri" pitchFamily="34" charset="0"/>
        </a:defRPr>
      </a:lvl3pPr>
      <a:lvl4pPr algn="ctr" rtl="0" fontAlgn="base">
        <a:spcBef>
          <a:spcPct val="0"/>
        </a:spcBef>
        <a:spcAft>
          <a:spcPct val="0"/>
        </a:spcAft>
        <a:defRPr sz="4400" b="1">
          <a:solidFill>
            <a:srgbClr val="771F28"/>
          </a:solidFill>
          <a:latin typeface="Calibri" pitchFamily="34" charset="0"/>
        </a:defRPr>
      </a:lvl4pPr>
      <a:lvl5pPr algn="ctr" rtl="0" fontAlgn="base">
        <a:spcBef>
          <a:spcPct val="0"/>
        </a:spcBef>
        <a:spcAft>
          <a:spcPct val="0"/>
        </a:spcAft>
        <a:defRPr sz="4400" b="1">
          <a:solidFill>
            <a:srgbClr val="771F28"/>
          </a:solidFill>
          <a:latin typeface="Calibri" pitchFamily="34" charset="0"/>
        </a:defRPr>
      </a:lvl5pPr>
      <a:lvl6pPr marL="457200" algn="ctr" rtl="0" fontAlgn="base">
        <a:spcBef>
          <a:spcPct val="0"/>
        </a:spcBef>
        <a:spcAft>
          <a:spcPct val="0"/>
        </a:spcAft>
        <a:defRPr sz="4400" b="1">
          <a:solidFill>
            <a:srgbClr val="771F28"/>
          </a:solidFill>
          <a:latin typeface="Calibri" pitchFamily="34" charset="0"/>
        </a:defRPr>
      </a:lvl6pPr>
      <a:lvl7pPr marL="914400" algn="ctr" rtl="0" fontAlgn="base">
        <a:spcBef>
          <a:spcPct val="0"/>
        </a:spcBef>
        <a:spcAft>
          <a:spcPct val="0"/>
        </a:spcAft>
        <a:defRPr sz="4400" b="1">
          <a:solidFill>
            <a:srgbClr val="771F28"/>
          </a:solidFill>
          <a:latin typeface="Calibri" pitchFamily="34" charset="0"/>
        </a:defRPr>
      </a:lvl7pPr>
      <a:lvl8pPr marL="1371600" algn="ctr" rtl="0" fontAlgn="base">
        <a:spcBef>
          <a:spcPct val="0"/>
        </a:spcBef>
        <a:spcAft>
          <a:spcPct val="0"/>
        </a:spcAft>
        <a:defRPr sz="4400" b="1">
          <a:solidFill>
            <a:srgbClr val="771F28"/>
          </a:solidFill>
          <a:latin typeface="Calibri" pitchFamily="34" charset="0"/>
        </a:defRPr>
      </a:lvl8pPr>
      <a:lvl9pPr marL="1828800" algn="ctr" rtl="0" fontAlgn="base">
        <a:spcBef>
          <a:spcPct val="0"/>
        </a:spcBef>
        <a:spcAft>
          <a:spcPct val="0"/>
        </a:spcAft>
        <a:defRPr sz="4400" b="1">
          <a:solidFill>
            <a:srgbClr val="771F28"/>
          </a:solidFill>
          <a:latin typeface="Calibri" pitchFamily="34" charset="0"/>
        </a:defRPr>
      </a:lvl9pPr>
    </p:titleStyle>
    <p:bodyStyle>
      <a:lvl1pPr marL="342900" indent="-342900" algn="l" rtl="0" fontAlgn="base">
        <a:spcBef>
          <a:spcPct val="20000"/>
        </a:spcBef>
        <a:spcAft>
          <a:spcPct val="0"/>
        </a:spcAft>
        <a:buBlip>
          <a:blip r:embed="rId14"/>
        </a:buBlip>
        <a:defRPr sz="3200" kern="1200">
          <a:solidFill>
            <a:srgbClr val="123A52"/>
          </a:solidFill>
          <a:latin typeface="+mn-lt"/>
          <a:ea typeface="+mn-ea"/>
          <a:cs typeface="+mn-cs"/>
        </a:defRPr>
      </a:lvl1pPr>
      <a:lvl2pPr marL="742950" indent="-285750" algn="l" rtl="0" fontAlgn="base">
        <a:spcBef>
          <a:spcPct val="20000"/>
        </a:spcBef>
        <a:spcAft>
          <a:spcPct val="0"/>
        </a:spcAft>
        <a:buBlip>
          <a:blip r:embed="rId15"/>
        </a:buBlip>
        <a:defRPr sz="2800" kern="1200">
          <a:solidFill>
            <a:srgbClr val="123A52"/>
          </a:solidFill>
          <a:latin typeface="+mn-lt"/>
          <a:ea typeface="+mn-ea"/>
          <a:cs typeface="+mn-cs"/>
        </a:defRPr>
      </a:lvl2pPr>
      <a:lvl3pPr marL="1143000" indent="-228600" algn="l" rtl="0" fontAlgn="base">
        <a:spcBef>
          <a:spcPct val="20000"/>
        </a:spcBef>
        <a:spcAft>
          <a:spcPct val="0"/>
        </a:spcAft>
        <a:buBlip>
          <a:blip r:embed="rId14"/>
        </a:buBlip>
        <a:defRPr sz="2400" kern="1200">
          <a:solidFill>
            <a:srgbClr val="123A52"/>
          </a:solidFill>
          <a:latin typeface="+mn-lt"/>
          <a:ea typeface="+mn-ea"/>
          <a:cs typeface="+mn-cs"/>
        </a:defRPr>
      </a:lvl3pPr>
      <a:lvl4pPr marL="1600200" indent="-228600" algn="l" rtl="0" fontAlgn="base">
        <a:spcBef>
          <a:spcPct val="20000"/>
        </a:spcBef>
        <a:spcAft>
          <a:spcPct val="0"/>
        </a:spcAft>
        <a:buBlip>
          <a:blip r:embed="rId15"/>
        </a:buBlip>
        <a:defRPr sz="2000" kern="1200">
          <a:solidFill>
            <a:srgbClr val="123A52"/>
          </a:solidFill>
          <a:latin typeface="+mn-lt"/>
          <a:ea typeface="+mn-ea"/>
          <a:cs typeface="+mn-cs"/>
        </a:defRPr>
      </a:lvl4pPr>
      <a:lvl5pPr marL="2057400" indent="-228600" algn="l" rtl="0" fontAlgn="base">
        <a:spcBef>
          <a:spcPct val="20000"/>
        </a:spcBef>
        <a:spcAft>
          <a:spcPct val="0"/>
        </a:spcAft>
        <a:buBlip>
          <a:blip r:embed="rId14"/>
        </a:buBlip>
        <a:defRPr sz="2000" kern="1200">
          <a:solidFill>
            <a:srgbClr val="123A52"/>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123A52"/>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123A52"/>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123A52"/>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rgbClr val="123A52"/>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625" y="357188"/>
            <a:ext cx="8178800" cy="1470025"/>
          </a:xfrm>
        </p:spPr>
        <p:txBody>
          <a:bodyPr/>
          <a:lstStyle/>
          <a:p>
            <a:pPr fontAlgn="auto">
              <a:spcAft>
                <a:spcPts val="0"/>
              </a:spcAft>
              <a:defRPr/>
            </a:pPr>
            <a:r>
              <a:rPr lang="ru-RU" i="1" dirty="0" smtClean="0">
                <a:solidFill>
                  <a:schemeClr val="accent2">
                    <a:lumMod val="75000"/>
                  </a:schemeClr>
                </a:solidFill>
                <a:effectLst>
                  <a:outerShdw blurRad="38100" dist="38100" dir="2700000" algn="tl">
                    <a:srgbClr val="000000">
                      <a:alpha val="43137"/>
                    </a:srgbClr>
                  </a:outerShdw>
                </a:effectLst>
              </a:rPr>
              <a:t>БОРИС МОКРОУСОВ</a:t>
            </a:r>
            <a:endParaRPr lang="ru-RU" i="1" dirty="0">
              <a:solidFill>
                <a:schemeClr val="accent2">
                  <a:lumMod val="75000"/>
                </a:schemeClr>
              </a:solidFill>
              <a:effectLst>
                <a:outerShdw blurRad="38100" dist="38100" dir="2700000" algn="tl">
                  <a:srgbClr val="000000">
                    <a:alpha val="43137"/>
                  </a:srgbClr>
                </a:outerShdw>
              </a:effectLst>
            </a:endParaRPr>
          </a:p>
        </p:txBody>
      </p:sp>
      <p:sp>
        <p:nvSpPr>
          <p:cNvPr id="3075" name="Подзаголовок 3"/>
          <p:cNvSpPr>
            <a:spLocks noGrp="1"/>
          </p:cNvSpPr>
          <p:nvPr>
            <p:ph type="subTitle" idx="1"/>
          </p:nvPr>
        </p:nvSpPr>
        <p:spPr/>
        <p:txBody>
          <a:bodyPr/>
          <a:lstStyle/>
          <a:p>
            <a:endParaRPr lang="ru-RU" smtClean="0"/>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714500"/>
            <a:ext cx="30003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5143500"/>
            <a:ext cx="8229600" cy="1143000"/>
          </a:xfrm>
        </p:spPr>
        <p:txBody>
          <a:bodyPr>
            <a:normAutofit fontScale="90000"/>
          </a:bodyPr>
          <a:lstStyle/>
          <a:p>
            <a:pPr fontAlgn="auto">
              <a:spcAft>
                <a:spcPts val="0"/>
              </a:spcAft>
              <a:defRPr/>
            </a:pPr>
            <a:r>
              <a:rPr lang="ru-RU" sz="3100" i="1" dirty="0" smtClean="0">
                <a:solidFill>
                  <a:schemeClr val="accent2">
                    <a:lumMod val="75000"/>
                  </a:schemeClr>
                </a:solidFill>
              </a:rPr>
              <a:t>2 июня 1939 года</a:t>
            </a:r>
            <a:r>
              <a:rPr lang="ru-RU" sz="3100" dirty="0" smtClean="0">
                <a:solidFill>
                  <a:schemeClr val="accent2">
                    <a:lumMod val="75000"/>
                  </a:schemeClr>
                </a:solidFill>
              </a:rPr>
              <a:t/>
            </a:r>
            <a:br>
              <a:rPr lang="ru-RU" sz="3100" dirty="0" smtClean="0">
                <a:solidFill>
                  <a:schemeClr val="accent2">
                    <a:lumMod val="75000"/>
                  </a:schemeClr>
                </a:solidFill>
              </a:rPr>
            </a:br>
            <a:r>
              <a:rPr lang="ru-RU" sz="3100" i="1" dirty="0" smtClean="0">
                <a:solidFill>
                  <a:schemeClr val="accent2">
                    <a:lumMod val="75000"/>
                  </a:schemeClr>
                </a:solidFill>
              </a:rPr>
              <a:t> Дирижер К. Иванов, композитор Б. Мокроусов, режиссер Мейерхольд</a:t>
            </a:r>
            <a:r>
              <a:rPr lang="ru-RU" dirty="0" smtClean="0">
                <a:solidFill>
                  <a:schemeClr val="accent2">
                    <a:lumMod val="75000"/>
                  </a:schemeClr>
                </a:solidFill>
              </a:rPr>
              <a:t/>
            </a:r>
            <a:br>
              <a:rPr lang="ru-RU" dirty="0" smtClean="0">
                <a:solidFill>
                  <a:schemeClr val="accent2">
                    <a:lumMod val="75000"/>
                  </a:schemeClr>
                </a:solidFill>
              </a:rPr>
            </a:br>
            <a:endParaRPr lang="ru-RU" dirty="0">
              <a:solidFill>
                <a:schemeClr val="accent2">
                  <a:lumMod val="75000"/>
                </a:schemeClr>
              </a:solidFill>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428625"/>
            <a:ext cx="6929437"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072063"/>
            <a:ext cx="8229600" cy="1143000"/>
          </a:xfrm>
        </p:spPr>
        <p:txBody>
          <a:bodyPr>
            <a:normAutofit fontScale="90000"/>
          </a:bodyPr>
          <a:lstStyle/>
          <a:p>
            <a:pPr fontAlgn="auto">
              <a:spcAft>
                <a:spcPts val="0"/>
              </a:spcAft>
              <a:defRPr/>
            </a:pPr>
            <a:r>
              <a:rPr lang="ru-RU" sz="3600" i="1" dirty="0" smtClean="0">
                <a:solidFill>
                  <a:schemeClr val="accent2">
                    <a:lumMod val="75000"/>
                  </a:schemeClr>
                </a:solidFill>
              </a:rPr>
              <a:t>Композитор Борис Мокроусов, поэт Н. </a:t>
            </a:r>
            <a:r>
              <a:rPr lang="ru-RU" sz="3600" i="1" dirty="0" err="1" smtClean="0">
                <a:solidFill>
                  <a:schemeClr val="accent2">
                    <a:lumMod val="75000"/>
                  </a:schemeClr>
                </a:solidFill>
              </a:rPr>
              <a:t>Грибачев</a:t>
            </a:r>
            <a:r>
              <a:rPr lang="ru-RU" sz="3600" i="1" dirty="0" smtClean="0">
                <a:solidFill>
                  <a:schemeClr val="accent2">
                    <a:lumMod val="75000"/>
                  </a:schemeClr>
                </a:solidFill>
              </a:rPr>
              <a:t>, композитор Анатолий Новиков</a:t>
            </a:r>
            <a:r>
              <a:rPr lang="ru-RU" dirty="0" smtClean="0">
                <a:solidFill>
                  <a:schemeClr val="accent2">
                    <a:lumMod val="75000"/>
                  </a:schemeClr>
                </a:solidFill>
              </a:rPr>
              <a:t/>
            </a:r>
            <a:br>
              <a:rPr lang="ru-RU" dirty="0" smtClean="0">
                <a:solidFill>
                  <a:schemeClr val="accent2">
                    <a:lumMod val="75000"/>
                  </a:schemeClr>
                </a:solidFill>
              </a:rPr>
            </a:br>
            <a:endParaRPr lang="ru-RU" dirty="0">
              <a:solidFill>
                <a:schemeClr val="accent2">
                  <a:lumMod val="75000"/>
                </a:schemeClr>
              </a:solidFill>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57188"/>
            <a:ext cx="62150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642938"/>
            <a:ext cx="2857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4143375" y="571500"/>
            <a:ext cx="414337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itchFamily="18" charset="0"/>
              </a:defRPr>
            </a:lvl1pPr>
            <a:lvl2pPr>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lvl="1"/>
            <a:r>
              <a:rPr lang="ru-RU" sz="1600" i="1"/>
              <a:t>Солдатская тема проходит через все творчество Мокроусова. Уже в первые годы войны появляется: </a:t>
            </a:r>
          </a:p>
          <a:p>
            <a:pPr lvl="1"/>
            <a:r>
              <a:rPr lang="ru-RU" sz="1600" b="1"/>
              <a:t>"Песня защитников Москвы" </a:t>
            </a:r>
            <a:r>
              <a:rPr lang="ru-RU" sz="1600" i="1"/>
              <a:t>(слова А. Суркова),</a:t>
            </a:r>
          </a:p>
          <a:p>
            <a:pPr lvl="1"/>
            <a:r>
              <a:rPr lang="ru-RU" sz="1600" b="1" i="1"/>
              <a:t> "Четыре моряка</a:t>
            </a:r>
            <a:r>
              <a:rPr lang="ru-RU" sz="1600" i="1"/>
              <a:t>" (слова М. Исаковского)</a:t>
            </a:r>
          </a:p>
          <a:p>
            <a:pPr lvl="1"/>
            <a:r>
              <a:rPr lang="ru-RU" sz="1600" b="1" i="1"/>
              <a:t> </a:t>
            </a:r>
            <a:r>
              <a:rPr lang="ru-RU" sz="1600" b="1"/>
              <a:t>"Ходят Соколы" </a:t>
            </a:r>
            <a:r>
              <a:rPr lang="ru-RU" sz="1600" i="1"/>
              <a:t>(слова А. Софронова)</a:t>
            </a:r>
          </a:p>
          <a:p>
            <a:pPr lvl="1"/>
            <a:r>
              <a:rPr lang="ru-RU" sz="1600" b="1"/>
              <a:t>"Песня о Красном Знамени" </a:t>
            </a:r>
            <a:r>
              <a:rPr lang="ru-RU" sz="1600" i="1"/>
              <a:t>(слова В. Гусева)</a:t>
            </a:r>
          </a:p>
          <a:p>
            <a:pPr lvl="1"/>
            <a:r>
              <a:rPr lang="ru-RU" sz="1600" b="1" i="1"/>
              <a:t> </a:t>
            </a:r>
            <a:r>
              <a:rPr lang="ru-RU" sz="1600" b="1"/>
              <a:t>"Третий батальон"</a:t>
            </a:r>
          </a:p>
          <a:p>
            <a:pPr lvl="1"/>
            <a:r>
              <a:rPr lang="ru-RU" sz="1600" b="1"/>
              <a:t> "Шли два друга"</a:t>
            </a:r>
          </a:p>
          <a:p>
            <a:pPr lvl="1"/>
            <a:r>
              <a:rPr lang="ru-RU" sz="1600" b="1"/>
              <a:t> "Морская попутная" </a:t>
            </a:r>
          </a:p>
          <a:p>
            <a:pPr lvl="1"/>
            <a:r>
              <a:rPr lang="ru-RU" sz="1600" b="1"/>
              <a:t>"Мы — люди большого полета" </a:t>
            </a:r>
            <a:r>
              <a:rPr lang="ru-RU" sz="1600" i="1"/>
              <a:t>(все на слова А. Фатьянова)</a:t>
            </a:r>
          </a:p>
          <a:p>
            <a:pPr lvl="1"/>
            <a:r>
              <a:rPr lang="ru-RU" sz="1600" b="1" i="1"/>
              <a:t> </a:t>
            </a:r>
            <a:r>
              <a:rPr lang="ru-RU" sz="1600" b="1"/>
              <a:t>«Заветный камень» </a:t>
            </a:r>
          </a:p>
          <a:p>
            <a:pPr lvl="1"/>
            <a:r>
              <a:rPr lang="ru-RU" sz="1600" b="1"/>
              <a:t>«Дорожка фронтовая»</a:t>
            </a:r>
          </a:p>
          <a:p>
            <a:endParaRPr lang="ru-RU"/>
          </a:p>
        </p:txBody>
      </p:sp>
    </p:spTree>
  </p:cSld>
  <p:clrMapOvr>
    <a:masterClrMapping/>
  </p:clrMapOvr>
  <p:transition spd="med">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214938"/>
            <a:ext cx="8229600" cy="1143000"/>
          </a:xfrm>
        </p:spPr>
        <p:txBody>
          <a:bodyPr>
            <a:noAutofit/>
          </a:bodyPr>
          <a:lstStyle/>
          <a:p>
            <a:pPr fontAlgn="auto">
              <a:spcAft>
                <a:spcPts val="0"/>
              </a:spcAft>
              <a:defRPr/>
            </a:pPr>
            <a:r>
              <a:rPr lang="ru-RU" sz="3600" i="1" dirty="0" smtClean="0">
                <a:solidFill>
                  <a:schemeClr val="accent2">
                    <a:lumMod val="75000"/>
                  </a:schemeClr>
                </a:solidFill>
              </a:rPr>
              <a:t>Борис Мокроусов, Алексей Фатьянов и Георгий Абрамов</a:t>
            </a:r>
            <a:endParaRPr lang="ru-RU" sz="3600" dirty="0">
              <a:solidFill>
                <a:schemeClr val="accent2">
                  <a:lumMod val="75000"/>
                </a:schemeClr>
              </a:solidFill>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8625"/>
            <a:ext cx="705802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2800" dirty="0" smtClean="0">
                <a:solidFill>
                  <a:schemeClr val="accent2">
                    <a:lumMod val="75000"/>
                  </a:schemeClr>
                </a:solidFill>
                <a:effectLst>
                  <a:outerShdw blurRad="38100" dist="38100" dir="2700000" algn="tl">
                    <a:srgbClr val="000000">
                      <a:alpha val="43137"/>
                    </a:srgbClr>
                  </a:outerShdw>
                </a:effectLst>
              </a:rPr>
              <a:t>На съёмках фильма «Весна на Заречной улице» </a:t>
            </a:r>
            <a:endParaRPr lang="ru-RU" sz="2800" dirty="0">
              <a:solidFill>
                <a:schemeClr val="accent2">
                  <a:lumMod val="75000"/>
                </a:schemeClr>
              </a:solidFill>
              <a:effectLst>
                <a:outerShdw blurRad="38100" dist="38100" dir="2700000" algn="tl">
                  <a:srgbClr val="000000">
                    <a:alpha val="43137"/>
                  </a:srgbClr>
                </a:outerShdw>
              </a:effectLst>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714500"/>
            <a:ext cx="7358062"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5214938"/>
            <a:ext cx="8229600" cy="1143000"/>
          </a:xfrm>
        </p:spPr>
        <p:txBody>
          <a:bodyPr>
            <a:noAutofit/>
          </a:bodyPr>
          <a:lstStyle/>
          <a:p>
            <a:pPr fontAlgn="auto">
              <a:spcAft>
                <a:spcPts val="0"/>
              </a:spcAft>
              <a:defRPr/>
            </a:pPr>
            <a:r>
              <a:rPr lang="ru-RU" sz="2800" i="1" dirty="0" smtClean="0">
                <a:solidFill>
                  <a:schemeClr val="accent2">
                    <a:lumMod val="75000"/>
                  </a:schemeClr>
                </a:solidFill>
              </a:rPr>
              <a:t>Борис Мокроусов с сыном Анатолием, женой Марьяной и матерью Марией Ивановной</a:t>
            </a:r>
            <a:endParaRPr lang="ru-RU" sz="2800" dirty="0">
              <a:solidFill>
                <a:schemeClr val="accent2">
                  <a:lumMod val="75000"/>
                </a:schemeClr>
              </a:solidFill>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57188"/>
            <a:ext cx="74295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0"/>
            <a:ext cx="8543925" cy="4214813"/>
          </a:xfrm>
        </p:spPr>
        <p:txBody>
          <a:bodyPr>
            <a:normAutofit fontScale="90000"/>
          </a:bodyPr>
          <a:lstStyle/>
          <a:p>
            <a:pPr fontAlgn="auto">
              <a:spcAft>
                <a:spcPts val="0"/>
              </a:spcAft>
              <a:defRPr/>
            </a:pPr>
            <a:r>
              <a:rPr lang="ru-RU" sz="1800" dirty="0" smtClean="0">
                <a:solidFill>
                  <a:schemeClr val="accent2">
                    <a:lumMod val="75000"/>
                  </a:schemeClr>
                </a:solidFill>
              </a:rPr>
              <a:t> </a:t>
            </a:r>
            <a:br>
              <a:rPr lang="ru-RU"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ru-RU" sz="6000" dirty="0" smtClean="0">
                <a:solidFill>
                  <a:schemeClr val="accent2">
                    <a:lumMod val="60000"/>
                    <a:lumOff val="40000"/>
                  </a:schemeClr>
                </a:solidFill>
                <a:effectLst>
                  <a:outerShdw blurRad="38100" dist="38100" dir="2700000" algn="tl">
                    <a:srgbClr val="000000">
                      <a:alpha val="43137"/>
                    </a:srgbClr>
                  </a:outerShdw>
                </a:effectLst>
              </a:rPr>
              <a:t>Наследие Мокроусова</a:t>
            </a:r>
            <a:r>
              <a:rPr lang="ru-RU" sz="1800" dirty="0" smtClean="0">
                <a:solidFill>
                  <a:schemeClr val="accent2">
                    <a:lumMod val="75000"/>
                  </a:schemeClr>
                </a:solidFill>
              </a:rPr>
              <a:t/>
            </a:r>
            <a:br>
              <a:rPr lang="ru-RU" sz="1800" dirty="0" smtClean="0">
                <a:solidFill>
                  <a:schemeClr val="accent2">
                    <a:lumMod val="75000"/>
                  </a:schemeClr>
                </a:solidFill>
              </a:rPr>
            </a:br>
            <a:r>
              <a:rPr lang="ru-RU" sz="4000" dirty="0" smtClean="0">
                <a:solidFill>
                  <a:schemeClr val="accent2">
                    <a:lumMod val="75000"/>
                  </a:schemeClr>
                </a:solidFill>
              </a:rPr>
              <a:t>«Чапаев»</a:t>
            </a:r>
            <a:br>
              <a:rPr lang="ru-RU" sz="4000" dirty="0" smtClean="0">
                <a:solidFill>
                  <a:schemeClr val="accent2">
                    <a:lumMod val="75000"/>
                  </a:schemeClr>
                </a:solidFill>
              </a:rPr>
            </a:br>
            <a:r>
              <a:rPr lang="ru-RU" sz="4000" dirty="0" smtClean="0">
                <a:solidFill>
                  <a:schemeClr val="accent2">
                    <a:lumMod val="75000"/>
                  </a:schemeClr>
                </a:solidFill>
              </a:rPr>
              <a:t> «Блоха»</a:t>
            </a:r>
            <a:br>
              <a:rPr lang="ru-RU" sz="4000" dirty="0" smtClean="0">
                <a:solidFill>
                  <a:schemeClr val="accent2">
                    <a:lumMod val="75000"/>
                  </a:schemeClr>
                </a:solidFill>
              </a:rPr>
            </a:br>
            <a:r>
              <a:rPr lang="ru-RU" sz="4000" dirty="0" smtClean="0">
                <a:solidFill>
                  <a:schemeClr val="accent2">
                    <a:lumMod val="75000"/>
                  </a:schemeClr>
                </a:solidFill>
              </a:rPr>
              <a:t> «Роза ветров»</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«Поют в лесу соловьи»</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«Скрылись чайки»</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«Ничего не скрывай»</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«Возвращение»</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«Любовь для нее берегу»</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«Всегда ты хороша»</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«Шумят, шумят березы»</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«Вечерком на реке»</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«В первый раз со мной такое»</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«Мой любимый за рекой»</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«Не знала я»</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«Чует сердце мое что-то»</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«Свадьба с приданым»</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«Неуловимые мстители»</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«Стряпуха»</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«Стряпуха замужем»</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«Сотворение мира»</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«Белые облака»</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«Рассвет над Москвой»</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«Свадьба с приданым»</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«Человек с именем»</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«Где эта улица где этот дом»</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a:t>
            </a:r>
            <a:r>
              <a:rPr lang="ru-RU" sz="4000" dirty="0" err="1" smtClean="0">
                <a:solidFill>
                  <a:schemeClr val="accent2">
                    <a:lumMod val="75000"/>
                  </a:schemeClr>
                </a:solidFill>
              </a:rPr>
              <a:t>Аленушка</a:t>
            </a:r>
            <a:r>
              <a:rPr lang="ru-RU" sz="4000" dirty="0" smtClean="0">
                <a:solidFill>
                  <a:schemeClr val="accent2">
                    <a:lumMod val="75000"/>
                  </a:schemeClr>
                </a:solidFill>
              </a:rPr>
              <a:t>»</a:t>
            </a:r>
            <a:r>
              <a:rPr lang="en-US" sz="4000" dirty="0" smtClean="0">
                <a:solidFill>
                  <a:schemeClr val="accent2">
                    <a:lumMod val="75000"/>
                  </a:schemeClr>
                </a:solidFill>
              </a:rPr>
              <a:t/>
            </a:r>
            <a:br>
              <a:rPr lang="en-US" sz="4000" dirty="0" smtClean="0">
                <a:solidFill>
                  <a:schemeClr val="accent2">
                    <a:lumMod val="75000"/>
                  </a:schemeClr>
                </a:solidFill>
              </a:rPr>
            </a:br>
            <a:r>
              <a:rPr lang="ru-RU" sz="4000" dirty="0" smtClean="0">
                <a:solidFill>
                  <a:schemeClr val="accent2">
                    <a:lumMod val="75000"/>
                  </a:schemeClr>
                </a:solidFill>
              </a:rPr>
              <a:t> «Зайка-зазнайка»</a:t>
            </a:r>
            <a:br>
              <a:rPr lang="ru-RU" sz="4000" dirty="0" smtClean="0">
                <a:solidFill>
                  <a:schemeClr val="accent2">
                    <a:lumMod val="75000"/>
                  </a:schemeClr>
                </a:solidFill>
              </a:rPr>
            </a:br>
            <a:r>
              <a:rPr lang="ru-RU" sz="4000" dirty="0" smtClean="0">
                <a:solidFill>
                  <a:schemeClr val="accent2">
                    <a:lumMod val="75000"/>
                  </a:schemeClr>
                </a:solidFill>
              </a:rPr>
              <a:t>Музыка к 16 фильмам,14 спектаклям, радиопередачам, автор около </a:t>
            </a:r>
            <a:r>
              <a:rPr lang="ru-RU" sz="4000" dirty="0" smtClean="0">
                <a:solidFill>
                  <a:srgbClr val="C00000"/>
                </a:solidFill>
              </a:rPr>
              <a:t>300</a:t>
            </a:r>
            <a:r>
              <a:rPr lang="ru-RU" sz="4000" dirty="0" smtClean="0">
                <a:solidFill>
                  <a:schemeClr val="accent2">
                    <a:lumMod val="75000"/>
                  </a:schemeClr>
                </a:solidFill>
              </a:rPr>
              <a:t> песен.</a:t>
            </a:r>
            <a:endParaRPr lang="ru-RU" sz="4000" dirty="0">
              <a:solidFill>
                <a:schemeClr val="accent2">
                  <a:lumMod val="75000"/>
                </a:schemeClr>
              </a:solidFill>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0" fill="hold"/>
                                        <p:tgtEl>
                                          <p:spTgt spid="2"/>
                                        </p:tgtEl>
                                        <p:attrNameLst>
                                          <p:attrName>ppt_x</p:attrName>
                                        </p:attrNameLst>
                                      </p:cBhvr>
                                      <p:tavLst>
                                        <p:tav tm="0">
                                          <p:val>
                                            <p:strVal val="#ppt_x"/>
                                          </p:val>
                                        </p:tav>
                                        <p:tav tm="100000">
                                          <p:val>
                                            <p:strVal val="#ppt_x"/>
                                          </p:val>
                                        </p:tav>
                                      </p:tavLst>
                                    </p:anim>
                                    <p:anim calcmode="lin" valueType="num">
                                      <p:cBhvr>
                                        <p:cTn id="8" dur="20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98578"/>
          </a:xfrm>
        </p:spPr>
        <p:txBody>
          <a:bodyPr>
            <a:normAutofit/>
          </a:bodyPr>
          <a:lstStyle/>
          <a:p>
            <a:r>
              <a:rPr lang="ru-RU" sz="4000" u="sng" dirty="0" smtClean="0"/>
              <a:t>Автор презентации</a:t>
            </a:r>
            <a:r>
              <a:rPr lang="ru-RU" sz="4000" dirty="0" smtClean="0"/>
              <a:t>:</a:t>
            </a:r>
            <a:br>
              <a:rPr lang="ru-RU" sz="4000" dirty="0" smtClean="0"/>
            </a:br>
            <a:r>
              <a:rPr lang="ru-RU" sz="4000" dirty="0" err="1" smtClean="0"/>
              <a:t>Метлина</a:t>
            </a:r>
            <a:r>
              <a:rPr lang="ru-RU" sz="4000" dirty="0" smtClean="0"/>
              <a:t> Ирина Олеговна, </a:t>
            </a:r>
            <a:br>
              <a:rPr lang="ru-RU" sz="4000" dirty="0" smtClean="0"/>
            </a:br>
            <a:r>
              <a:rPr lang="ru-RU" sz="4000" dirty="0" smtClean="0"/>
              <a:t>педагог дополнительного образования </a:t>
            </a:r>
            <a:br>
              <a:rPr lang="ru-RU" sz="4000" dirty="0" smtClean="0"/>
            </a:br>
            <a:r>
              <a:rPr lang="ru-RU" sz="4000" dirty="0" smtClean="0"/>
              <a:t>МБОУ ДОД ЦДТ Сормовского района</a:t>
            </a:r>
            <a:endParaRPr lang="ru-RU" sz="4000" dirty="0"/>
          </a:p>
        </p:txBody>
      </p:sp>
    </p:spTree>
    <p:extLst>
      <p:ext uri="{BB962C8B-B14F-4D97-AF65-F5344CB8AC3E}">
        <p14:creationId xmlns:p14="http://schemas.microsoft.com/office/powerpoint/2010/main" val="2083864501"/>
      </p:ext>
    </p:extLst>
  </p:cSld>
  <p:clrMapOvr>
    <a:masterClrMapping/>
  </p:clrMapOvr>
  <p:transition spd="med">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мокроусов\232733_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1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14813"/>
            <a:ext cx="8929688" cy="1500187"/>
          </a:xfrm>
        </p:spPr>
        <p:txBody>
          <a:bodyPr/>
          <a:lstStyle/>
          <a:p>
            <a:pPr fontAlgn="auto">
              <a:spcAft>
                <a:spcPts val="0"/>
              </a:spcAft>
              <a:defRPr/>
            </a:pPr>
            <a:r>
              <a:rPr lang="ru-RU" sz="1800" i="1" dirty="0" smtClean="0">
                <a:solidFill>
                  <a:schemeClr val="accent2">
                    <a:lumMod val="75000"/>
                  </a:schemeClr>
                </a:solidFill>
              </a:rPr>
              <a:t>Отец – Андрей Александрович Мокроусов           Мать – Мария Ивановна </a:t>
            </a:r>
            <a:endParaRPr lang="ru-RU" sz="1800" dirty="0">
              <a:solidFill>
                <a:schemeClr val="accent2">
                  <a:lumMod val="75000"/>
                </a:schemeClr>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714375"/>
            <a:ext cx="2790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785813"/>
            <a:ext cx="2724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500063"/>
            <a:ext cx="4071937"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357188"/>
            <a:ext cx="700087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000125"/>
            <a:ext cx="3182937"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785813"/>
            <a:ext cx="39290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214938"/>
            <a:ext cx="8229600" cy="1143000"/>
          </a:xfrm>
        </p:spPr>
        <p:txBody>
          <a:bodyPr>
            <a:normAutofit fontScale="90000"/>
          </a:bodyPr>
          <a:lstStyle/>
          <a:p>
            <a:pPr fontAlgn="auto">
              <a:spcAft>
                <a:spcPts val="0"/>
              </a:spcAft>
              <a:defRPr/>
            </a:pPr>
            <a:r>
              <a:rPr lang="en-US" sz="3100" i="1" dirty="0" smtClean="0">
                <a:solidFill>
                  <a:schemeClr val="accent2">
                    <a:lumMod val="75000"/>
                  </a:schemeClr>
                </a:solidFill>
              </a:rPr>
              <a:t/>
            </a:r>
            <a:br>
              <a:rPr lang="en-US" sz="3100" i="1" dirty="0" smtClean="0">
                <a:solidFill>
                  <a:schemeClr val="accent2">
                    <a:lumMod val="75000"/>
                  </a:schemeClr>
                </a:solidFill>
              </a:rPr>
            </a:br>
            <a:r>
              <a:rPr lang="ru-RU" sz="3100" i="1" dirty="0" smtClean="0">
                <a:solidFill>
                  <a:schemeClr val="accent2">
                    <a:lumMod val="75000"/>
                  </a:schemeClr>
                </a:solidFill>
              </a:rPr>
              <a:t>После окончания Московской Государственной консерватории в 1936 году</a:t>
            </a:r>
            <a:r>
              <a:rPr lang="ru-RU" dirty="0" smtClean="0">
                <a:solidFill>
                  <a:schemeClr val="accent2">
                    <a:lumMod val="75000"/>
                  </a:schemeClr>
                </a:solidFill>
              </a:rPr>
              <a:t/>
            </a:r>
            <a:br>
              <a:rPr lang="ru-RU" dirty="0" smtClean="0">
                <a:solidFill>
                  <a:schemeClr val="accent2">
                    <a:lumMod val="75000"/>
                  </a:schemeClr>
                </a:solidFill>
              </a:rPr>
            </a:br>
            <a:endParaRPr lang="ru-RU" dirty="0">
              <a:solidFill>
                <a:schemeClr val="accent2">
                  <a:lumMod val="75000"/>
                </a:schemeClr>
              </a:solidFill>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2875"/>
            <a:ext cx="7215188"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500063"/>
            <a:ext cx="3571875"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theme/theme1.xml><?xml version="1.0" encoding="utf-8"?>
<a:theme xmlns:a="http://schemas.openxmlformats.org/drawingml/2006/main" name="Музыкальный инструмен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2</Template>
  <TotalTime>352</TotalTime>
  <Words>159</Words>
  <Application>Microsoft Office PowerPoint</Application>
  <PresentationFormat>Экран (4:3)</PresentationFormat>
  <Paragraphs>21</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Cambria</vt:lpstr>
      <vt:lpstr>Arial</vt:lpstr>
      <vt:lpstr>Calibri</vt:lpstr>
      <vt:lpstr>Музыкальный инструмент</vt:lpstr>
      <vt:lpstr>БОРИС МОКРОУСОВ</vt:lpstr>
      <vt:lpstr>Презентация PowerPoint</vt:lpstr>
      <vt:lpstr>Отец – Андрей Александрович Мокроусов           Мать – Мария Ивановна </vt:lpstr>
      <vt:lpstr>Презентация PowerPoint</vt:lpstr>
      <vt:lpstr>Презентация PowerPoint</vt:lpstr>
      <vt:lpstr>Презентация PowerPoint</vt:lpstr>
      <vt:lpstr>Презентация PowerPoint</vt:lpstr>
      <vt:lpstr> После окончания Московской Государственной консерватории в 1936 году </vt:lpstr>
      <vt:lpstr>Презентация PowerPoint</vt:lpstr>
      <vt:lpstr>2 июня 1939 года  Дирижер К. Иванов, композитор Б. Мокроусов, режиссер Мейерхольд </vt:lpstr>
      <vt:lpstr>Композитор Борис Мокроусов, поэт Н. Грибачев, композитор Анатолий Новиков </vt:lpstr>
      <vt:lpstr>Презентация PowerPoint</vt:lpstr>
      <vt:lpstr>Борис Мокроусов, Алексей Фатьянов и Георгий Абрамов</vt:lpstr>
      <vt:lpstr>На съёмках фильма «Весна на Заречной улице» </vt:lpstr>
      <vt:lpstr>Борис Мокроусов с сыном Анатолием, женой Марьяной и матерью Марией Ивановной</vt:lpstr>
      <vt:lpstr>                                                      Наследие Мокроусова «Чапаев»  «Блоха»  «Роза ветров»  «Поют в лесу соловьи»  «Скрылись чайки»  «Ничего не скрывай»  «Возвращение»  «Любовь для нее берегу»  «Всегда ты хороша»  «Шумят, шумят березы»  «Вечерком на реке»  «В первый раз со мной такое»  «Мой любимый за рекой»   «Не знала я»  «Чует сердце мое что-то»  «Свадьба с приданым»  «Неуловимые мстители»  «Стряпуха»  «Стряпуха замужем»  «Сотворение мира»  «Белые облака»  «Рассвет над Москвой»  «Свадьба с приданым»  «Человек с именем»  «Где эта улица где этот дом»  «Аленушка»  «Зайка-зазнайка» Музыка к 16 фильмам,14 спектаклям, радиопередачам, автор около 300 песен.</vt:lpstr>
      <vt:lpstr>Автор презентации: Метлина Ирина Олеговна,  педагог дополнительного образования  МБОУ ДОД ЦДТ Сормовского района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41</cp:revision>
  <dcterms:modified xsi:type="dcterms:W3CDTF">2015-01-23T08:49:24Z</dcterms:modified>
</cp:coreProperties>
</file>