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277" r:id="rId4"/>
    <p:sldId id="278" r:id="rId5"/>
    <p:sldId id="280" r:id="rId6"/>
    <p:sldId id="281" r:id="rId7"/>
    <p:sldId id="283" r:id="rId8"/>
    <p:sldId id="284" r:id="rId9"/>
    <p:sldId id="285" r:id="rId10"/>
    <p:sldId id="27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Австралия </a:t>
            </a: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 физико-географическом положении Австралии.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учащихся с историей открытия и исследования материка, особенностями рельефа, климата и необычных фактах этого материка.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и бережного отношения к природе.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Кенгуру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785794"/>
            <a:ext cx="3643338" cy="5715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Кенгуру (</a:t>
            </a:r>
            <a:r>
              <a:rPr lang="ru-RU" dirty="0" err="1" smtClean="0">
                <a:solidFill>
                  <a:schemeClr val="tx1"/>
                </a:solidFill>
              </a:rPr>
              <a:t>лат.Macropus</a:t>
            </a:r>
            <a:r>
              <a:rPr lang="ru-RU" dirty="0" smtClean="0">
                <a:solidFill>
                  <a:schemeClr val="tx1"/>
                </a:solidFill>
              </a:rPr>
              <a:t>) – животные сумчатого вида с большими мощными задними ногами, которые используются для прыжков и длинным толстым хвостом для баланса. Кенгуру являются эндемиками Австралии, за исключением некоторых видов, обнаруженных в соседней Новой Гвинее.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ыжий-кенгуру_Red-Kangaroo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4476749" cy="33575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жий-кенгуру_Red-Kangaroo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ыжий-кенгуру_Red-Kangaro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Кенгуру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6143644"/>
            <a:ext cx="7358114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Рыжий Кенгуру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Рыжий-кенгуру_Red-Kangaro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енгуру-Валлаби_Wallaby-Kangaro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Кенгуру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6143644"/>
            <a:ext cx="7358114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Кенгуру </a:t>
            </a:r>
            <a:r>
              <a:rPr lang="ru-RU" dirty="0" err="1" smtClean="0">
                <a:solidFill>
                  <a:schemeClr val="tx1"/>
                </a:solidFill>
              </a:rPr>
              <a:t>Валлаби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Кенгуру-Валлаби_Wallaby-Kangaro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Динго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785794"/>
            <a:ext cx="4643470" cy="592935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Единственным хищником в </a:t>
            </a:r>
            <a:r>
              <a:rPr lang="ru-RU" dirty="0" err="1" smtClean="0">
                <a:solidFill>
                  <a:schemeClr val="tx1"/>
                </a:solidFill>
              </a:rPr>
              <a:t>аборигенской</a:t>
            </a:r>
            <a:r>
              <a:rPr lang="ru-RU" dirty="0" smtClean="0">
                <a:solidFill>
                  <a:schemeClr val="tx1"/>
                </a:solidFill>
              </a:rPr>
              <a:t> фауне Австралии считается вторично одичавшая собака – Динго (</a:t>
            </a:r>
            <a:r>
              <a:rPr lang="ru-RU" dirty="0" err="1" smtClean="0">
                <a:solidFill>
                  <a:schemeClr val="tx1"/>
                </a:solidFill>
              </a:rPr>
              <a:t>лат.Canis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lupus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dingo</a:t>
            </a:r>
            <a:r>
              <a:rPr lang="ru-RU" dirty="0" smtClean="0">
                <a:solidFill>
                  <a:schemeClr val="tx1"/>
                </a:solidFill>
              </a:rPr>
              <a:t>). Предполагается, что животное завезли выходцы из Индонезии более 5000 </a:t>
            </a:r>
            <a:r>
              <a:rPr lang="ru-RU" dirty="0" err="1" smtClean="0">
                <a:solidFill>
                  <a:schemeClr val="tx1"/>
                </a:solidFill>
              </a:rPr>
              <a:t>лт</a:t>
            </a:r>
            <a:r>
              <a:rPr lang="ru-RU" dirty="0" smtClean="0">
                <a:solidFill>
                  <a:schemeClr val="tx1"/>
                </a:solidFill>
              </a:rPr>
              <a:t> назад. С тех пор из-за изоляции континента данный вид считается самой старой породой собак в мире. После европейской колонизации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Динго_Ding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инго_Ding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Динго</a:t>
            </a:r>
            <a:endParaRPr lang="ru-RU" dirty="0"/>
          </a:p>
        </p:txBody>
      </p:sp>
      <p:pic>
        <p:nvPicPr>
          <p:cNvPr id="4" name="Рисунок 3" descr="Динго_Ding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Коала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785794"/>
            <a:ext cx="4643470" cy="59293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Коала (</a:t>
            </a:r>
            <a:r>
              <a:rPr lang="ru-RU" dirty="0" err="1" smtClean="0">
                <a:solidFill>
                  <a:schemeClr val="tx1"/>
                </a:solidFill>
              </a:rPr>
              <a:t>лат.Phascolarctos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cinereus</a:t>
            </a:r>
            <a:r>
              <a:rPr lang="ru-RU" dirty="0" smtClean="0">
                <a:solidFill>
                  <a:schemeClr val="tx1"/>
                </a:solidFill>
              </a:rPr>
              <a:t>) - единственный1 из оставшихся сумчатых представителей вида семейства </a:t>
            </a:r>
            <a:r>
              <a:rPr lang="ru-RU" dirty="0" err="1" smtClean="0">
                <a:solidFill>
                  <a:schemeClr val="tx1"/>
                </a:solidFill>
              </a:rPr>
              <a:t>Phascolarctidae</a:t>
            </a:r>
            <a:r>
              <a:rPr lang="ru-RU" dirty="0" smtClean="0">
                <a:solidFill>
                  <a:schemeClr val="tx1"/>
                </a:solidFill>
              </a:rPr>
              <a:t> эндемиков Австралии. Они существуют в эвкалиптовых лесах на восточном побережье Австралии, которые расположились от Аделаиды в Южной Австралии до основания полуострова </a:t>
            </a:r>
            <a:r>
              <a:rPr lang="ru-RU" dirty="0" err="1" smtClean="0">
                <a:solidFill>
                  <a:schemeClr val="tx1"/>
                </a:solidFill>
              </a:rPr>
              <a:t>Кейп-Йорк</a:t>
            </a:r>
            <a:r>
              <a:rPr lang="ru-RU" dirty="0" smtClean="0">
                <a:solidFill>
                  <a:schemeClr val="tx1"/>
                </a:solidFill>
              </a:rPr>
              <a:t> в Северном </a:t>
            </a:r>
            <a:r>
              <a:rPr lang="ru-RU" dirty="0" err="1" smtClean="0">
                <a:solidFill>
                  <a:schemeClr val="tx1"/>
                </a:solidFill>
              </a:rPr>
              <a:t>Квинсленде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Коала_Koal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810027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stralia_ma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562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Коала_Koal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Коала</a:t>
            </a:r>
            <a:endParaRPr lang="ru-RU" dirty="0"/>
          </a:p>
        </p:txBody>
      </p:sp>
      <p:pic>
        <p:nvPicPr>
          <p:cNvPr id="4" name="Рисунок 3" descr="Коала_Koal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Вомбат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785794"/>
            <a:ext cx="4643470" cy="59293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Вомбаты (</a:t>
            </a:r>
            <a:r>
              <a:rPr lang="ru-RU" dirty="0" err="1" smtClean="0">
                <a:solidFill>
                  <a:schemeClr val="tx1"/>
                </a:solidFill>
              </a:rPr>
              <a:t>лат.Vombatidae</a:t>
            </a:r>
            <a:r>
              <a:rPr lang="ru-RU" dirty="0" smtClean="0">
                <a:solidFill>
                  <a:schemeClr val="tx1"/>
                </a:solidFill>
              </a:rPr>
              <a:t>) — роющие норы животные относящиеся к семейству двурезцовых сумчатых, по внешнему виду напоминают небольших медведей  с компактным туловищем, короткими, но сильными конечностями. Это самое крупное млекопитающие, роющее норы и пещеры, образующие под землей сложную системы для передвижения.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омбат_Womba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905245" cy="2928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омбат_Womba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Утконос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642918"/>
            <a:ext cx="3929090" cy="607223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Утконос (</a:t>
            </a:r>
            <a:r>
              <a:rPr lang="ru-RU" dirty="0" err="1" smtClean="0">
                <a:solidFill>
                  <a:schemeClr val="tx1"/>
                </a:solidFill>
              </a:rPr>
              <a:t>лат.Ornithorhynchus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anatinus</a:t>
            </a:r>
            <a:r>
              <a:rPr lang="ru-RU" dirty="0" smtClean="0">
                <a:solidFill>
                  <a:schemeClr val="tx1"/>
                </a:solidFill>
              </a:rPr>
              <a:t>) — единственно сохранившийся представитель семейства </a:t>
            </a:r>
            <a:r>
              <a:rPr lang="ru-RU" dirty="0" err="1" smtClean="0">
                <a:solidFill>
                  <a:schemeClr val="tx1"/>
                </a:solidFill>
              </a:rPr>
              <a:t>утконосовых</a:t>
            </a:r>
            <a:r>
              <a:rPr lang="ru-RU" dirty="0" smtClean="0">
                <a:solidFill>
                  <a:schemeClr val="tx1"/>
                </a:solidFill>
              </a:rPr>
              <a:t>. Это животное изображено на реверсе монеты в 20 центов и является одним из символов Австралии.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тконос_Platypu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667251" cy="35004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тконос_Platypu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Эндемики Австралии - Ехидна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10" y="785770"/>
            <a:ext cx="3929090" cy="607223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Австралийская ехидна (</a:t>
            </a:r>
            <a:r>
              <a:rPr lang="ru-RU" dirty="0" err="1" smtClean="0">
                <a:solidFill>
                  <a:schemeClr val="tx1"/>
                </a:solidFill>
              </a:rPr>
              <a:t>лат.Tachyglossus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aculeatus</a:t>
            </a:r>
            <a:r>
              <a:rPr lang="ru-RU" dirty="0" smtClean="0">
                <a:solidFill>
                  <a:schemeClr val="tx1"/>
                </a:solidFill>
              </a:rPr>
              <a:t>) - единственный представитель настоящего рода ехидн </a:t>
            </a:r>
            <a:r>
              <a:rPr lang="ru-RU" dirty="0" err="1" smtClean="0">
                <a:solidFill>
                  <a:schemeClr val="tx1"/>
                </a:solidFill>
              </a:rPr>
              <a:t>Tachyglossus</a:t>
            </a:r>
            <a:r>
              <a:rPr lang="ru-RU" dirty="0" smtClean="0">
                <a:solidFill>
                  <a:schemeClr val="tx1"/>
                </a:solidFill>
              </a:rPr>
              <a:t>. Ранее животное ошибочно было причислено к роду муравьедов за свой странный длинный нос.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Ехидна_Echidn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Ехидна_Echidn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ydn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66560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стралия на глобус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5" y="332656"/>
            <a:ext cx="9139945" cy="60932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стралийский Сою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39945" cy="60932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8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s_imag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6453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01408" cy="1143000"/>
          </a:xfrm>
        </p:spPr>
        <p:txBody>
          <a:bodyPr/>
          <a:lstStyle/>
          <a:p>
            <a:r>
              <a:rPr lang="ru-RU" dirty="0" smtClean="0"/>
              <a:t>Реки Муррей и </a:t>
            </a:r>
            <a:r>
              <a:rPr lang="ru-RU" dirty="0" err="1" smtClean="0"/>
              <a:t>Дарлинг</a:t>
            </a:r>
            <a:endParaRPr lang="ru-RU" dirty="0"/>
          </a:p>
        </p:txBody>
      </p:sp>
      <p:pic>
        <p:nvPicPr>
          <p:cNvPr id="4" name="Содержимое 3" descr="0a2931321f6308a362d71f4cf6f56bcd-2003105379-1301698037-4d9655f5-620x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073008" cy="5040560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834880" cy="836712"/>
          </a:xfrm>
        </p:spPr>
        <p:txBody>
          <a:bodyPr/>
          <a:lstStyle/>
          <a:p>
            <a:r>
              <a:rPr lang="ru-RU" dirty="0" smtClean="0"/>
              <a:t>Эвкалипт</a:t>
            </a:r>
            <a:endParaRPr lang="ru-RU" dirty="0"/>
          </a:p>
        </p:txBody>
      </p:sp>
      <p:pic>
        <p:nvPicPr>
          <p:cNvPr id="4" name="Содержимое 3" descr="evkalipt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076056" cy="5846766"/>
          </a:xfrm>
        </p:spPr>
      </p:pic>
      <p:pic>
        <p:nvPicPr>
          <p:cNvPr id="5" name="Рисунок 4" descr="0d159055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94114"/>
            <a:ext cx="3419872" cy="45598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325</Words>
  <Application>Microsoft Office PowerPoint</Application>
  <PresentationFormat>Экран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Тема урока:  Австралия  </vt:lpstr>
      <vt:lpstr>Слайд 2</vt:lpstr>
      <vt:lpstr>Слайд 3</vt:lpstr>
      <vt:lpstr>Слайд 4</vt:lpstr>
      <vt:lpstr>Слайд 5</vt:lpstr>
      <vt:lpstr>Слайд 6</vt:lpstr>
      <vt:lpstr>Реки Муррей и Дарлинг</vt:lpstr>
      <vt:lpstr>Слайд 8</vt:lpstr>
      <vt:lpstr>Эвкалипт</vt:lpstr>
      <vt:lpstr>Эндемики Австралии - Кенгуру</vt:lpstr>
      <vt:lpstr>Слайд 11</vt:lpstr>
      <vt:lpstr>Слайд 12</vt:lpstr>
      <vt:lpstr>Эндемики Австралии - Кенгуру</vt:lpstr>
      <vt:lpstr>Слайд 14</vt:lpstr>
      <vt:lpstr>Эндемики Австралии - Кенгуру</vt:lpstr>
      <vt:lpstr>Эндемики Австралии - Динго</vt:lpstr>
      <vt:lpstr>Слайд 17</vt:lpstr>
      <vt:lpstr>Эндемики Австралии - Динго</vt:lpstr>
      <vt:lpstr>Эндемики Австралии - Коала</vt:lpstr>
      <vt:lpstr>Слайд 20</vt:lpstr>
      <vt:lpstr>Эндемики Австралии - Коала</vt:lpstr>
      <vt:lpstr>Эндемики Австралии - Вомбат</vt:lpstr>
      <vt:lpstr>Слайд 23</vt:lpstr>
      <vt:lpstr>Эндемики Австралии - Утконос</vt:lpstr>
      <vt:lpstr>Слайд 25</vt:lpstr>
      <vt:lpstr>Эндемики Австралии - Ехидна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Австралия – страна - материк</dc:title>
  <dc:creator>1</dc:creator>
  <cp:lastModifiedBy>1</cp:lastModifiedBy>
  <cp:revision>3</cp:revision>
  <dcterms:created xsi:type="dcterms:W3CDTF">2012-04-24T17:03:12Z</dcterms:created>
  <dcterms:modified xsi:type="dcterms:W3CDTF">2013-03-15T19:20:27Z</dcterms:modified>
</cp:coreProperties>
</file>