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5" r:id="rId6"/>
    <p:sldId id="260" r:id="rId7"/>
    <p:sldId id="270" r:id="rId8"/>
    <p:sldId id="261" r:id="rId9"/>
    <p:sldId id="262" r:id="rId10"/>
    <p:sldId id="263" r:id="rId11"/>
    <p:sldId id="266" r:id="rId12"/>
    <p:sldId id="267" r:id="rId13"/>
    <p:sldId id="275" r:id="rId14"/>
    <p:sldId id="268" r:id="rId15"/>
    <p:sldId id="269" r:id="rId16"/>
    <p:sldId id="279" r:id="rId17"/>
    <p:sldId id="280" r:id="rId18"/>
    <p:sldId id="271" r:id="rId19"/>
    <p:sldId id="272" r:id="rId20"/>
    <p:sldId id="273" r:id="rId21"/>
    <p:sldId id="274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7FCC8C-3366-4C76-B8B2-117717B0E3D4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E99EDE-2381-4189-BDC3-F2D257B91D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900igr.net/datas/geografija/Prirodnye-zony/0019-019-ZHivotnye-shirokolistvennykh-lesov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s/geografija/SHirokolistvennye-lesa/0008-008-ZHivotnyj-mir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900igr.net/datas/geografija/Prirodnye-zony/0018-018-Rastenija-shirokolistvennykh-lesov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s/geografija/Geografija-Evrazija/0009-009-SHirokolistvennye-les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900igr.net/datas/geografija/Lesa-shirokolistvennye/0006-006-Rastitelnyj-mir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900igr.net/datas/geografija/Zona-lesov-Rossii/0015-015-SHirokolistvennyj-le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tlasprirodirossii.ru/wp-content/uploads/2012/10/shirokolistvennie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900igr.net/datai/geografija/Zona-smeshannykh-lesov/0002-001-Geograficheskoe-polozheni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content.foto.mail.ru/list/rassvetov/_blogs/i-221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duemr.narod.ru/fest_pi/otkryt_urok/5ank_ruk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900igr.net/datas/geografija/Zona-smeshannykh-lesov/0010-010-Problemy-okhrany-prirodnoj-zony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900igr.net/datas/geografija/Zona-lesov/0013-013-KHozjajstvennaja-dejatelnost-cheloveka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900igr.net/datas/geografija/Zona-smeshannykh-lesov/0009-009-Ispolzovanie-resursov-zony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resentatio.ru/preview/16878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900igr.net/datas/geografija/Zona-lesov-Rossii/0001-001-Lesa-Rossi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sobiya.ru/MP_CTLG/MP_6/K-0603/images/K-060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900igr.net/datas/geografija/Smeshannye-lesa/0002-002-CHto-takoe-smeshannyj-le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900igr.net/datas/okruzhajuschij-mir/Lesa/0005-005-KHvojnye-les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900igr.net/datas/geografija/SHirokolistvennye-lesa/0004-004-Klimat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900igr.net/datas/geografija/Geografija-Zony/0026-026-Smeshannye-i-shirokolistvennye-les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900igr.net/datas/okruzhajuschij-mir/Lesa/0004-004-KHvojnye-les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Зона смешанных и широколиственных лесов</a:t>
            </a:r>
          </a:p>
          <a:p>
            <a:pPr algn="ctr">
              <a:buNone/>
            </a:pPr>
            <a:r>
              <a:rPr lang="ru-RU" dirty="0" smtClean="0"/>
              <a:t>8 класс</a:t>
            </a:r>
          </a:p>
          <a:p>
            <a:pPr algn="r">
              <a:buNone/>
            </a:pPr>
            <a:r>
              <a:rPr lang="ru-RU" dirty="0"/>
              <a:t>у</a:t>
            </a:r>
            <a:r>
              <a:rPr lang="ru-RU" dirty="0" smtClean="0"/>
              <a:t>читель Захарова Н.В</a:t>
            </a:r>
          </a:p>
          <a:p>
            <a:pPr algn="r">
              <a:buNone/>
            </a:pPr>
            <a:r>
              <a:rPr lang="ru-RU" dirty="0" smtClean="0"/>
              <a:t>МБОУ СОШ с. Талица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по географии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geografija/Prirodnye-zony/0019-019-ZHivotnye-shirokolistvennykh-leso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s/geografija/SHirokolistvennye-lesa/0008-008-ZHivotnyj-mi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datas/geografija/Prirodnye-zony/0018-018-Rastenija-shirokolistvennykh-leso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900igr.net/datas/geografija/Geografija-Evrazija/0009-009-SHirokolistvennye-les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atas/geografija/Lesa-shirokolistvennye/0006-006-Rastitelnyj-mi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900igr.net/datas/geografija/Zona-lesov-Rossii/0015-015-SHirokolistvennyj-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atlasprirodirossii.ru/wp-content/uploads/2012/10/shirokolistven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4-tub-ru.yandex.net/i?id=5381441-0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000528" cy="4714908"/>
          </a:xfrm>
          <a:prstGeom prst="rect">
            <a:avLst/>
          </a:prstGeom>
          <a:noFill/>
        </p:spPr>
      </p:pic>
      <p:pic>
        <p:nvPicPr>
          <p:cNvPr id="39940" name="Picture 4" descr="http://im3-tub-ru.yandex.net/i?id=79099453-2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214710" cy="2143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71501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Лимонник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521495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Женьшень (корень жизни)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900igr.net/datai/geografija/Zona-smeshannykh-lesov/0002-001-Geograficheskoe-polozhe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357686" cy="4953009"/>
          </a:xfrm>
          <a:prstGeom prst="rect">
            <a:avLst/>
          </a:prstGeom>
          <a:noFill/>
        </p:spPr>
      </p:pic>
      <p:pic>
        <p:nvPicPr>
          <p:cNvPr id="32773" name="Picture 5" descr="http://content.foto.mail.ru/list/rassvetov/_blogs/i-221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357562"/>
            <a:ext cx="5971009" cy="3707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duemr.narod.ru/fest_pi/otkryt_urok/5ank_ru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обучающихся с особенностями зоны смешанных лесов;</a:t>
            </a:r>
          </a:p>
          <a:p>
            <a:r>
              <a:rPr lang="ru-RU" dirty="0" smtClean="0"/>
              <a:t>Изучить леса России, рассмотреть причины различия лесных зон ;</a:t>
            </a:r>
          </a:p>
          <a:p>
            <a:r>
              <a:rPr lang="ru-RU" dirty="0" smtClean="0"/>
              <a:t>Разобрать взаимосвязи компонентов природы в лесной зоне;</a:t>
            </a:r>
          </a:p>
          <a:p>
            <a:r>
              <a:rPr lang="ru-RU" dirty="0" smtClean="0"/>
              <a:t>Выделить проблемы хозяйственного освоения и пути их решения.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s/geografija/Zona-smeshannykh-lesov/0010-010-Problemy-okhrany-prirodnoj-z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geografija/Zona-lesov/0013-013-KHozjajstvennaja-dejatelnost-chelove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900igr.net/datas/geografija/Zona-smeshannykh-lesov/0009-009-Ispolzovanie-resursov-z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://presentatio.ru/preview/16878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r>
              <a:rPr lang="ru-RU" dirty="0" smtClean="0"/>
              <a:t>Подготовиться к проверочной работе по теме: </a:t>
            </a:r>
          </a:p>
          <a:p>
            <a:pPr>
              <a:buNone/>
            </a:pPr>
            <a:r>
              <a:rPr lang="ru-RU" dirty="0" smtClean="0"/>
              <a:t>«Лесная зона»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: § 34-35,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900igr.net/datas/geografija/Zona-lesov-Rossii/0001-001-Lesa-Rossi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posobiya.ru/MP_CTLG/MP_6/K-0603/images/K-06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900igr.net/datas/geografija/Smeshannye-lesa/0002-002-CHto-takoe-smeshannyj-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okruzhajuschij-mir/Lesa/0005-005-KHvojnye-les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http://900igr.net/datas/geografija/SHirokolistvennye-lesa/0004-004-Klima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geografija/Geografija-Zony/0026-026-Smeshannye-i-shirokolistvennye-les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okruzhajuschij-mir/Lesa/0004-004-KHvojnye-les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79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по географии</vt:lpstr>
      <vt:lpstr>Цель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 : § 34-35,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географии</dc:title>
  <dc:creator>Admin</dc:creator>
  <cp:lastModifiedBy>Admin</cp:lastModifiedBy>
  <cp:revision>7</cp:revision>
  <dcterms:created xsi:type="dcterms:W3CDTF">2013-02-08T18:11:28Z</dcterms:created>
  <dcterms:modified xsi:type="dcterms:W3CDTF">2013-02-08T19:20:49Z</dcterms:modified>
</cp:coreProperties>
</file>