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1A78A1F-2CB9-40A8-95B3-C1418398F031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8AE1E9C-27C2-49AF-B997-EDD24BBF8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8A1F-2CB9-40A8-95B3-C1418398F031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1E9C-27C2-49AF-B997-EDD24BBF8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8A1F-2CB9-40A8-95B3-C1418398F031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1E9C-27C2-49AF-B997-EDD24BBF8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8A1F-2CB9-40A8-95B3-C1418398F031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1E9C-27C2-49AF-B997-EDD24BBF8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8A1F-2CB9-40A8-95B3-C1418398F031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1E9C-27C2-49AF-B997-EDD24BBF8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8A1F-2CB9-40A8-95B3-C1418398F031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1E9C-27C2-49AF-B997-EDD24BBF8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A78A1F-2CB9-40A8-95B3-C1418398F031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8AE1E9C-27C2-49AF-B997-EDD24BBF89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1A78A1F-2CB9-40A8-95B3-C1418398F031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8AE1E9C-27C2-49AF-B997-EDD24BBF8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8A1F-2CB9-40A8-95B3-C1418398F031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1E9C-27C2-49AF-B997-EDD24BBF8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8A1F-2CB9-40A8-95B3-C1418398F031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1E9C-27C2-49AF-B997-EDD24BBF8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8A1F-2CB9-40A8-95B3-C1418398F031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1E9C-27C2-49AF-B997-EDD24BBF8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1A78A1F-2CB9-40A8-95B3-C1418398F031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8AE1E9C-27C2-49AF-B997-EDD24BBF8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1"/>
            <a:ext cx="8458200" cy="2286015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>Тапочки «</a:t>
            </a:r>
            <a:r>
              <a:rPr lang="ru-RU" sz="7200" dirty="0" err="1" smtClean="0"/>
              <a:t>Чиполлино</a:t>
            </a:r>
            <a:r>
              <a:rPr lang="ru-RU" sz="7200" dirty="0" smtClean="0"/>
              <a:t>»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72056" cy="238658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Мастер-класс подготовила:</a:t>
            </a:r>
          </a:p>
          <a:p>
            <a:pPr algn="ctr"/>
            <a:r>
              <a:rPr lang="ru-RU" b="1" dirty="0" smtClean="0"/>
              <a:t>Рычкова Екатерина Анатольевна </a:t>
            </a:r>
          </a:p>
          <a:p>
            <a:pPr algn="ctr"/>
            <a:r>
              <a:rPr lang="ru-RU" b="1" dirty="0" smtClean="0"/>
              <a:t>Педагог дополнительного образования</a:t>
            </a:r>
          </a:p>
          <a:p>
            <a:pPr algn="ctr"/>
            <a:r>
              <a:rPr lang="ru-RU" b="1" dirty="0" smtClean="0"/>
              <a:t>МКОУ ДОД ДЮЦ «Факел» </a:t>
            </a:r>
            <a:r>
              <a:rPr lang="ru-RU" b="1" dirty="0" err="1" smtClean="0"/>
              <a:t>пгт</a:t>
            </a:r>
            <a:r>
              <a:rPr lang="ru-RU" b="1" dirty="0" smtClean="0"/>
              <a:t> Нагорск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56688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Такие тапочки согреют и порадуют Ваших близких</a:t>
            </a:r>
            <a:endParaRPr lang="ru-RU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5450" y="2492375"/>
            <a:ext cx="57531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429140"/>
          </a:xfrm>
        </p:spPr>
        <p:txBody>
          <a:bodyPr>
            <a:normAutofit/>
          </a:bodyPr>
          <a:lstStyle/>
          <a:p>
            <a:pPr algn="ctr"/>
            <a:r>
              <a:rPr lang="ru-RU" sz="8800" smtClean="0"/>
              <a:t>Спасибо </a:t>
            </a:r>
            <a:br>
              <a:rPr lang="ru-RU" sz="8800" smtClean="0"/>
            </a:br>
            <a:r>
              <a:rPr lang="ru-RU" sz="8800" smtClean="0"/>
              <a:t>за </a:t>
            </a:r>
            <a:r>
              <a:rPr lang="ru-RU" sz="8800" dirty="0" smtClean="0"/>
              <a:t>внимание!!!</a:t>
            </a:r>
            <a:endParaRPr lang="ru-RU" sz="8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500834"/>
            <a:ext cx="8229600" cy="7370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4954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Домашние тапочки «</a:t>
            </a:r>
            <a:r>
              <a:rPr lang="ru-RU" b="1" dirty="0" err="1" smtClean="0"/>
              <a:t>Чиполлино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5450" y="2492375"/>
            <a:ext cx="57531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000644"/>
          </a:xfrm>
        </p:spPr>
        <p:txBody>
          <a:bodyPr/>
          <a:lstStyle/>
          <a:p>
            <a:pPr algn="ctr"/>
            <a:r>
              <a:rPr lang="ru-RU" sz="4400" b="1" u="sng" dirty="0" smtClean="0"/>
              <a:t>Для работы необходимы:</a:t>
            </a:r>
            <a:br>
              <a:rPr lang="ru-RU" sz="4400" b="1" u="sng" dirty="0" smtClean="0"/>
            </a:br>
            <a:r>
              <a:rPr lang="ru-RU" dirty="0" smtClean="0"/>
              <a:t>-пряжа двух цветов;</a:t>
            </a:r>
            <a:br>
              <a:rPr lang="ru-RU" dirty="0" smtClean="0"/>
            </a:br>
            <a:r>
              <a:rPr lang="ru-RU" dirty="0" smtClean="0"/>
              <a:t>-спицы;</a:t>
            </a:r>
            <a:br>
              <a:rPr lang="ru-RU" dirty="0" smtClean="0"/>
            </a:br>
            <a:r>
              <a:rPr lang="ru-RU" dirty="0" smtClean="0"/>
              <a:t>-ножницы;</a:t>
            </a:r>
            <a:br>
              <a:rPr lang="ru-RU" dirty="0" smtClean="0"/>
            </a:br>
            <a:r>
              <a:rPr lang="ru-RU" dirty="0" smtClean="0"/>
              <a:t>-крючок.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4954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1.Связать две одинаковые выкройки.</a:t>
            </a:r>
            <a:br>
              <a:rPr lang="ru-RU" dirty="0" smtClean="0"/>
            </a:br>
            <a:r>
              <a:rPr lang="ru-RU" sz="2700" dirty="0" smtClean="0"/>
              <a:t>(В зависимости от нужного размера тапочек, по схеме высчитать нужное количество петель и рядов)</a:t>
            </a:r>
            <a:endParaRPr lang="ru-RU" sz="27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2162" y="2535238"/>
            <a:ext cx="50196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2.Вяжем лицевыми петельками.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5450" y="2492375"/>
            <a:ext cx="57531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43000"/>
            <a:ext cx="8643998" cy="1066800"/>
          </a:xfrm>
        </p:spPr>
        <p:txBody>
          <a:bodyPr>
            <a:noAutofit/>
          </a:bodyPr>
          <a:lstStyle/>
          <a:p>
            <a:pPr algn="ctr"/>
            <a:r>
              <a:rPr lang="ru-RU" smtClean="0"/>
              <a:t>3.Сшиваем </a:t>
            </a:r>
            <a:r>
              <a:rPr lang="ru-RU" dirty="0" smtClean="0"/>
              <a:t>выкройки симметрично.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5450" y="2492375"/>
            <a:ext cx="57531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4.Загибаем таким образом.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5450" y="2492375"/>
            <a:ext cx="57531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5.Ещё подогнуть.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5450" y="2492375"/>
            <a:ext cx="57531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4954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6.Всё закрепляем крючком, оставляя отверстие для ноги.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5450" y="2492375"/>
            <a:ext cx="57531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</TotalTime>
  <Words>67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Тапочки «Чиполлино»</vt:lpstr>
      <vt:lpstr>Домашние тапочки «Чиполлино»</vt:lpstr>
      <vt:lpstr>Для работы необходимы: -пряжа двух цветов; -спицы; -ножницы; -крючок.</vt:lpstr>
      <vt:lpstr>1.Связать две одинаковые выкройки. (В зависимости от нужного размера тапочек, по схеме высчитать нужное количество петель и рядов)</vt:lpstr>
      <vt:lpstr>2.Вяжем лицевыми петельками.</vt:lpstr>
      <vt:lpstr>3.Сшиваем выкройки симметрично.</vt:lpstr>
      <vt:lpstr>4.Загибаем таким образом.</vt:lpstr>
      <vt:lpstr>5.Ещё подогнуть.</vt:lpstr>
      <vt:lpstr>6.Всё закрепляем крючком, оставляя отверстие для ноги.</vt:lpstr>
      <vt:lpstr>Такие тапочки согреют и порадуют Ваших близких</vt:lpstr>
      <vt:lpstr>Спасибо  за внимание!!!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Тапочки «Чиполлино»</dc:title>
  <dc:creator>www.PHILka.RU</dc:creator>
  <cp:lastModifiedBy>www.PHILka.RU</cp:lastModifiedBy>
  <cp:revision>5</cp:revision>
  <dcterms:created xsi:type="dcterms:W3CDTF">2014-03-09T17:52:27Z</dcterms:created>
  <dcterms:modified xsi:type="dcterms:W3CDTF">2014-03-09T18:18:19Z</dcterms:modified>
</cp:coreProperties>
</file>