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8" r:id="rId14"/>
    <p:sldId id="269" r:id="rId15"/>
    <p:sldId id="270" r:id="rId16"/>
    <p:sldId id="272" r:id="rId17"/>
    <p:sldId id="273" r:id="rId18"/>
    <p:sldId id="271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2640A14-61BE-4AC1-AAE7-715D5E375A56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81AD36E-7AF5-4B7D-8DC9-C1A40DFD58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40A14-61BE-4AC1-AAE7-715D5E375A56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1AD36E-7AF5-4B7D-8DC9-C1A40DFD58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2640A14-61BE-4AC1-AAE7-715D5E375A56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1AD36E-7AF5-4B7D-8DC9-C1A40DFD58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40A14-61BE-4AC1-AAE7-715D5E375A56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1AD36E-7AF5-4B7D-8DC9-C1A40DFD58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640A14-61BE-4AC1-AAE7-715D5E375A56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81AD36E-7AF5-4B7D-8DC9-C1A40DFD58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40A14-61BE-4AC1-AAE7-715D5E375A56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1AD36E-7AF5-4B7D-8DC9-C1A40DFD58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40A14-61BE-4AC1-AAE7-715D5E375A56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1AD36E-7AF5-4B7D-8DC9-C1A40DFD58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40A14-61BE-4AC1-AAE7-715D5E375A56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1AD36E-7AF5-4B7D-8DC9-C1A40DFD58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640A14-61BE-4AC1-AAE7-715D5E375A56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1AD36E-7AF5-4B7D-8DC9-C1A40DFD58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40A14-61BE-4AC1-AAE7-715D5E375A56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1AD36E-7AF5-4B7D-8DC9-C1A40DFD58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40A14-61BE-4AC1-AAE7-715D5E375A56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1AD36E-7AF5-4B7D-8DC9-C1A40DFD58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2640A14-61BE-4AC1-AAE7-715D5E375A56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81AD36E-7AF5-4B7D-8DC9-C1A40DFD58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5"/>
            <a:ext cx="7772400" cy="115212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Лёгкая атлетика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844824"/>
            <a:ext cx="511256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da_Marcussen_2007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214810" cy="7857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Прыжки в длину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908720"/>
            <a:ext cx="37147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Прыжок в длину — дисциплина технических видов легкоатлетической программы, относящаяся к горизонтальным прыжкам.</a:t>
            </a:r>
          </a:p>
          <a:p>
            <a:pPr algn="ctr"/>
            <a:r>
              <a:rPr lang="ru-RU" dirty="0" smtClean="0"/>
              <a:t>Прыжок в длину требует от спортсменов прыгучести, спринтерских качеств. Является современной олимпийской дисциплиной лёгкой атлетики для мужчин с 1896 года, для женщин — с 1948 года. Входит в состав легкоатлетических многоборий.</a:t>
            </a: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/>
            <a:r>
              <a:rPr lang="ru-RU" dirty="0" smtClean="0"/>
              <a:t>Прыжки в высоту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7427168" cy="5472608"/>
          </a:xfrm>
        </p:spPr>
        <p:txBody>
          <a:bodyPr>
            <a:normAutofit fontScale="62500" lnSpcReduction="20000"/>
          </a:bodyPr>
          <a:lstStyle/>
          <a:p>
            <a:r>
              <a:rPr lang="ru-RU" sz="2800" dirty="0" smtClean="0"/>
              <a:t>В прыжках в длину различают 4 фазы: разбег, отталкивание, полет и приземление.</a:t>
            </a:r>
            <a:br>
              <a:rPr lang="ru-RU" sz="2800" dirty="0" smtClean="0"/>
            </a:br>
            <a:r>
              <a:rPr lang="ru-RU" sz="2800" b="1" dirty="0" smtClean="0">
                <a:solidFill>
                  <a:schemeClr val="bg1"/>
                </a:solidFill>
              </a:rPr>
              <a:t>Разбег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Прыгун использует длину разбега таким образом, чтобы с максимальной скоростью поставить толчковую ногу точно на брусок. У мужчин длина разбега колеблется от 35 до 45 м, у женщин– от 25 до 35 м. Разбег должен выполняться с равномерным ускорением.</a:t>
            </a:r>
            <a:br>
              <a:rPr lang="ru-RU" sz="2800" dirty="0" smtClean="0"/>
            </a:br>
            <a:r>
              <a:rPr lang="ru-RU" sz="2800" dirty="0" smtClean="0"/>
              <a:t>По мере повышения скорости туловище выпрямляется, и последний шаг выполняется в вертикальном положении. Во время разбега ритм бега должен быть постоянным для того, чтобы обеспечить правильную постановку ноги на брусок. На дорожке для разбега делаются 1 или 2 контрольные отметки, последняя отметка обычно за 6 шагов от бруска.</a:t>
            </a:r>
            <a:br>
              <a:rPr lang="ru-RU" sz="2800" dirty="0" smtClean="0"/>
            </a:br>
            <a:r>
              <a:rPr lang="ru-RU" sz="2800" dirty="0" smtClean="0"/>
              <a:t>Превращение движения вперед в движение вперед вверх посредством отталкивания не должно повлечь за собой большой потери скорости. Для этого необходимо на последних 2-4 шагах изменить нормальный ритм шагов. Для такого изменения ритма характерно удлинение предпоследнего шага примерно на 20 см. </a:t>
            </a:r>
            <a:r>
              <a:rPr lang="en-US" sz="2800" dirty="0" err="1" smtClean="0"/>
              <a:t>Уменьшение</a:t>
            </a:r>
            <a:r>
              <a:rPr lang="en-US" sz="2800" dirty="0" smtClean="0"/>
              <a:t> </a:t>
            </a:r>
            <a:r>
              <a:rPr lang="en-US" sz="2800" dirty="0" err="1" smtClean="0"/>
              <a:t>последнего</a:t>
            </a:r>
            <a:r>
              <a:rPr lang="en-US" sz="2800" dirty="0" smtClean="0"/>
              <a:t> </a:t>
            </a:r>
            <a:r>
              <a:rPr lang="en-US" sz="2800" dirty="0" err="1" smtClean="0"/>
              <a:t>шага</a:t>
            </a:r>
            <a:r>
              <a:rPr lang="en-US" sz="2800" dirty="0" smtClean="0"/>
              <a:t> </a:t>
            </a:r>
            <a:r>
              <a:rPr lang="en-US" sz="2800" dirty="0" err="1" smtClean="0"/>
              <a:t>обеспечивает</a:t>
            </a:r>
            <a:r>
              <a:rPr lang="en-US" sz="2800" dirty="0" smtClean="0"/>
              <a:t> </a:t>
            </a:r>
            <a:r>
              <a:rPr lang="en-US" sz="2800" dirty="0" err="1" smtClean="0"/>
              <a:t>быстрое</a:t>
            </a:r>
            <a:r>
              <a:rPr lang="en-US" sz="2800" dirty="0" smtClean="0"/>
              <a:t> </a:t>
            </a:r>
            <a:r>
              <a:rPr lang="en-US" sz="2800" dirty="0" err="1" smtClean="0"/>
              <a:t>отталкивание</a:t>
            </a:r>
            <a:r>
              <a:rPr lang="en-US" sz="2800" dirty="0" smtClean="0"/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283152" cy="6195088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прыжках в длину различают 4 фазы: разбег, отталкивание, полет и приземление.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Разбег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Прыгун использует длину разбега таким образом, чтобы с максимальной скоростью поставить толчковую ногу точно на брусок. У мужчин длина разбега колеблется от 35 до 45 м, у женщин– от 25 до 35 м. Разбег должен выполняться с равномерным ускорением.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мере повышения скорости туловище выпрямляется, и последний шаг выполняется в вертикальном положении. Во время разбега ритм бега должен быть постоянным для того, чтобы обеспечить правильную постановку ноги на брусок. На дорожке для разбега делаются 1 или 2 контрольные отметки, последняя отметка обычно за 6 шагов от бруска.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Превращение движения вперед в движение вперед вверх посредством отталкивания не должно повлечь за собой большой потери скорости. Для этого необходимо на последних 2-4 шагах изменить нормальный ритм шагов. Для такого изменения ритма характерно удлинение предпоследнего шага примерно на 20 см.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Уменьшение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последнего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шага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быстрое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отталкивание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427168" cy="619508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ru-RU" sz="28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Отталкивание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Различаются три фазы отталкивания: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активная постановка почти выпрямленной ноги на брусок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возникновение торможения как следствие постановки ступни на брусок и напряжения мускулатуры ноги, и тем самым подготовка к отталкиванию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отталкивание.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Последняя фаза начинается до того, как центр тяжести тела перешел за вертикаль. При этом толчковая и согнутая маховая нога, а также руки выполняют энергичный взмах вперед вверх. Чем быстрее взмах руками и ногой, который тормозится на высоте плечевого пояса и бедра, тем мощнее будет толчок.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 и во время отталкивания туловище выпрямляется настолько, чтобы линия воздействия, возникшая в результате отталкивания и маха, слегка опережала центр тяжести тела и тем самым обеспечивала незначительное отклонение назад, которое при дальнейшем выполнении прыжка позволяет прыгуну занять выгодное положение для приземления.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линия воздействия находится за центром тяжести, возникает вращательный момент вперед и прыгун преждевременно касается ногами грунта. Скорость и угол вылета при отрыве от земли в момент окончания отталкивания определяют кривую полета его центра тяжести.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7355160" cy="619508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пёт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Полёт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этой фазе прыгун не может посредством движения положительно воздействовать на изменение кривой полета. Все последующие движения направлены теперь на то, чтобы сохранить равновесие и тем самым подготовить эффективное приземление. Это относится ко всем способам прыжка.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Равновесие лучше всего сохраняется в том случае, когда после отталкивания прыгун слегка отклоняет туловище назад и одновременно выполняет в воздухе беговой шаг. Следует избегать прогибания в пояснице.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Отклонение туловища заканчивается незадолго до того, как будет достигнута высшая точка кривой полета. После того как туловище было отклонено назад, прыгун в большинстве случаев имеет возможность посредством наклона туловища вперед поднять ноги до перпендикулярного положения в последней фазе полета, т.е. во время подготовки приземления.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П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Приземление</a:t>
            </a:r>
          </a:p>
          <a:p>
            <a:pPr algn="just"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Непосредственно перед самым приземлением туловище вновь несколько выпрямляется, а ноги слегка опускаются. Тем самым можно достигнуть теоретически наибольшей длины прыжка. Если во время полетной фазы туловище не отклонено назад, прыгун не в состоянии достаточно высоко поднять ноги и при приземлении дальность прыжка уменьшается. Все движения, выполняемые прыгуном во время фазы полета, преследуют цель обеспечить возможно более дальний полет.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Прыжок в длину, выполняемый с сильно согнутыми ногами в коленных и тазобедренных суставах, носит название </a:t>
            </a:r>
            <a:r>
              <a:rPr lang="ru-RU" sz="2000" dirty="0" smtClean="0">
                <a:solidFill>
                  <a:srgbClr val="FF0000"/>
                </a:solidFill>
              </a:rPr>
              <a:t>«согнув ноги»</a:t>
            </a:r>
            <a:r>
              <a:rPr lang="en-US" sz="1100" dirty="0" smtClean="0"/>
              <a:t>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734481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311008" cy="2093872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Прыжок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«прогнувшись»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можно рекомендовать спортсменам, не обладающим мощным отталкиванием. Для этого способа характерно опускание в начале полета маховой ноги вниз и назад с последующим прогибанием туловища. Положение тела позволяет растянуть мышцы передней поверхности туловища и создать предпосылки для хорошей группировки спортсмена и далекого выбрасывания ног вперед перед приземлением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7" descr="prizok_v_dlinu_prognuvshis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636912"/>
            <a:ext cx="7355160" cy="35978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16824" cy="1922472"/>
          </a:xfrm>
        </p:spPr>
        <p:txBody>
          <a:bodyPr>
            <a:noAutofit/>
          </a:bodyPr>
          <a:lstStyle/>
          <a:p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Наиболее рациональный способ прыжка - «ножницы»</a:t>
            </a:r>
            <a:r>
              <a:rPr lang="en-US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позволяет спортсмену сократить время подготовки к отталкиванию и создать устойчивое положение тела в полете. Этот способ характеризуется выполнением движений в полетной фазе, близких к движениям при беге.</a:t>
            </a:r>
            <a:endParaRPr lang="ru-RU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420888"/>
            <a:ext cx="720080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7488831" cy="6120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Лёгкая атлетика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совокупность видов спорта, объединяющая пять дисциплин — бег; спортивная ходьба; прыжки (в длину, высоту, тройной, с шестом); метание (диска, копья, молота), толкание ядра; легкоатлетические многоборья, пробеги (бег по шоссе) и кроссы (бег по пересечённой местности). Один из основных и наиболее массовых видов спорта.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34888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br>
              <a:rPr lang="ru-RU" sz="36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539664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endParaRPr lang="ru-RU" sz="28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>
              <a:buNone/>
              <a:defRPr/>
            </a:pPr>
            <a:endParaRPr lang="ru-RU" sz="28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7920880" cy="6480720"/>
          </a:xfrm>
        </p:spPr>
        <p:txBody>
          <a:bodyPr>
            <a:normAutofit fontScale="70000" lnSpcReduction="20000"/>
          </a:bodyPr>
          <a:lstStyle/>
          <a:p>
            <a:endParaRPr lang="ru-RU" sz="3200" dirty="0" smtClean="0"/>
          </a:p>
          <a:p>
            <a:r>
              <a:rPr lang="ru-RU" sz="3200" dirty="0" smtClean="0"/>
              <a:t>Легкоатлетические упражнения проводились с целью физической подготовки, а также для проведения состязаний ещё в глубокой древности. Но история лёгкой атлетики, как принято считать, началась с соревнований в беге на олимпийских играх Древней Греции. </a:t>
            </a:r>
            <a:br>
              <a:rPr lang="ru-RU" sz="3200" dirty="0" smtClean="0"/>
            </a:br>
            <a:r>
              <a:rPr lang="ru-RU" sz="3200" dirty="0" smtClean="0"/>
              <a:t>Современная лёгкая атлетика начала свой путь с отдельных попыток в разных странах проводить соревнования в беге, прыжках и метаниях. </a:t>
            </a:r>
            <a:br>
              <a:rPr lang="ru-RU" sz="3200" dirty="0" smtClean="0"/>
            </a:br>
            <a:r>
              <a:rPr lang="ru-RU" sz="3200" dirty="0" smtClean="0"/>
              <a:t>Считается, что начало истории современной лёгкой атлетики положили соревнования в беге на дистанцию около 2 км учащихся колледжа в г. Регби (Англия) в 1837 г, после чего такие соревнования стали проводиться в других учебных заведениях Англии.</a:t>
            </a:r>
            <a:br>
              <a:rPr lang="ru-RU" sz="3200" dirty="0" smtClean="0"/>
            </a:br>
            <a:r>
              <a:rPr lang="ru-RU" sz="3200" dirty="0" smtClean="0"/>
              <a:t>Позднее в программу соревнований стали включать бег на короткие дистанции, бег с препятствиями, метание тяжести, а в 1851 г.— прыжки в длину и высоту с разбега. В 1864 г. между университетами Оксфорда и Кембриджа были проведены первые соревнования, ставшие в дальнейшем ежегодными, положившие начало традиционным двусторонним матчам.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7704856" cy="6336704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Широкое развитие современной лёгкой атлетики связано с возрождением олимпийских игр (1896 г.), в которых ей отвели наибольшее место. И сегодня Олимпийские игры — мощный стимул для развития лёгкой атлетики во всем мире. </a:t>
            </a:r>
            <a:br>
              <a:rPr lang="ru-RU" sz="2800" dirty="0" smtClean="0"/>
            </a:br>
            <a:r>
              <a:rPr lang="ru-RU" sz="2800" dirty="0" smtClean="0"/>
              <a:t>Начало распространению лёгкой атлетики в России было положено в 1888 г., когда в </a:t>
            </a:r>
            <a:r>
              <a:rPr lang="ru-RU" sz="2800" dirty="0" err="1" smtClean="0"/>
              <a:t>Тярлево</a:t>
            </a:r>
            <a:r>
              <a:rPr lang="ru-RU" sz="2800" dirty="0" smtClean="0"/>
              <a:t>, близ Петербурга, был организован спортивный кружок. В том же году там было проведено первое в России соревнование по бегу. Впервые первенство России по лёгкой атлетике проходило в 1908 г. В нём приняли участие около 50 спортсменов.</a:t>
            </a:r>
            <a:br>
              <a:rPr lang="ru-RU" sz="2800" dirty="0" smtClean="0"/>
            </a:br>
            <a:r>
              <a:rPr lang="ru-RU" sz="2800" dirty="0" smtClean="0"/>
              <a:t>В 1911 г. создаётся Всероссийский союз любителей лёгкой атлетики, объединивший около 20 спортивных лиг Петербурга, Москвы, Киева, Риги и других городов.</a:t>
            </a:r>
            <a:br>
              <a:rPr lang="ru-RU" sz="2800" dirty="0" smtClean="0"/>
            </a:br>
            <a:r>
              <a:rPr lang="ru-RU" sz="2800" dirty="0" smtClean="0"/>
              <a:t>В 1912 г. российские легкоатлеты (47 человек) впервые участвовали в олимпийских играх — в Стокгольме. Из-за слабой подготовленности спортсменов и плохой организации выступление русских легкоатлетов прошло неудачно — никто из них не занял призового места.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Дисциплины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80728"/>
            <a:ext cx="7488832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Беговые виды</a:t>
            </a:r>
            <a:r>
              <a:rPr lang="ru-RU" sz="4000" dirty="0" smtClean="0">
                <a:solidFill>
                  <a:srgbClr val="FFFF00"/>
                </a:solidFill>
              </a:rPr>
              <a:t/>
            </a:r>
            <a:br>
              <a:rPr lang="ru-RU" sz="4000" dirty="0" smtClean="0">
                <a:solidFill>
                  <a:srgbClr val="FFFF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7239000" cy="4968552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sz="2800" dirty="0" smtClean="0"/>
              <a:t>Беговые виды лёгкой атлетики объединяют следующие дисциплины: спринт (100 м, 200 м и 400 м), бег на средние дистанции (от 800 до 3000 м, в том числе бег на 3000 м с препятствиями), бег на длинные дистанции (классические дистанции 5000 м и 10 000 м), барьерный бег (100 м, 400 м) и эстафета (4×100 м, 4×200 м, 4×400 м, 4×800 м, 4×1500 м). Все они проходят на дорожке стадиона.</a:t>
            </a:r>
            <a:br>
              <a:rPr lang="ru-RU" sz="2800" dirty="0" smtClean="0"/>
            </a:br>
            <a:r>
              <a:rPr lang="ru-RU" sz="2800" dirty="0" smtClean="0"/>
              <a:t>Соревнования по бегу — один из самых старых видов спорта, по которым были утверждены официальные правила соревнований, и были включены в программу с самых первых олимпийских игр современности 1896 года. Для бегунов важнейшими качествами являются: способность поддерживать высокую скорость на дистанции, выносливость (для средних и длинных), скоростная выносливость (для длинного спринта), реакция и тактическое мышление.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80728"/>
            <a:ext cx="7272809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390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92D050"/>
                </a:solidFill>
              </a:rPr>
              <a:t>Правила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>
            <a:normAutofit fontScale="55000" lnSpcReduction="20000"/>
          </a:bodyPr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На старте спортсмены занимают свои позиции согласно жребию или местам, занятым на предыдущих этапах соревнований. При команде «на старт»  занимают места у стартовой линии. При команде «внимание»  готовятся к старту и должны прекратить всякое движение (команда применяется только в спринте). Команду «На старте спортсмены занимают свои позиции согласно жребию или местам, занятым на предыдущих этапах соревнований. При команде «на старт»  занимают места у стартовой линии. При команде «внимание»  готовятся к старту и должны прекратить всякое движение (команда применяется только в спринте). Команду «марш» даёт стартер выстрелом стартового пистолета, с которым на крупных соревнованиях соединён электронный таймер.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 ходе бега спортсмены не должны мешать друг другу, хотя при беге особенно на длинные и средние дистанции возможны контакты бегунов. На дистанциях от 100 м до 400 м спортсмены бегут каждый по своей дорожке. На дистанциях от 600 м — 800 м начинают на разных дорожках и через 200 м выходят на общую дорожку. 1000 м и более начинают старт общей группой у линии обозначающей старт.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Выигрывает тот спортсмен, который первым пересекает линию финиша. При этом в случае спорных ситуаций привлекается фотофиниш и первым считается тот легкоатлет, часть туловища которого первой пересекла линию финиша.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марш» даёт стартер выстрелом стартового пистолета, с которым на крупных соревнованиях соединён электронный таймер.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 ходе бега спортсмены не должны мешать друг другу, хотя при беге особенно на длинные и средние дистанции возможны контакты бегунов. На дистанциях от 100 м до 400 м спортсмены бегут каждый по своей дорожке. На дистанциях от 600 м — 800 м начинают на разных дорожках и через 200 м выходят на общую дорожку. 1000 м и более начинают старт общей группой у линии обозначающей старт.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Выигрывает тот спортсмен, который первым пересекает линию финиша. При этом в случае спорных ситуаций привлекается фотофиниш и первым считается тот легкоатлет, часть туловища которого первой пересекла линию финиша.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Прыжки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24744"/>
            <a:ext cx="7416824" cy="54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162</TotalTime>
  <Words>723</Words>
  <Application>Microsoft Office PowerPoint</Application>
  <PresentationFormat>Экран (4:3)</PresentationFormat>
  <Paragraphs>39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Лёгкая атлетика</vt:lpstr>
      <vt:lpstr>Слайд 2</vt:lpstr>
      <vt:lpstr>Слайд 3</vt:lpstr>
      <vt:lpstr>Слайд 4</vt:lpstr>
      <vt:lpstr>Дисциплины</vt:lpstr>
      <vt:lpstr>Беговые виды </vt:lpstr>
      <vt:lpstr> </vt:lpstr>
      <vt:lpstr>Правила</vt:lpstr>
      <vt:lpstr>Прыжки</vt:lpstr>
      <vt:lpstr>Прыжки в длину</vt:lpstr>
      <vt:lpstr>Прыжки в высоту</vt:lpstr>
      <vt:lpstr>Слайд 12</vt:lpstr>
      <vt:lpstr>Слайд 13</vt:lpstr>
      <vt:lpstr>Слайд 14</vt:lpstr>
      <vt:lpstr>Слайд 15</vt:lpstr>
      <vt:lpstr>Прыжок в длину, выполняемый с сильно согнутыми ногами в коленных и тазобедренных суставах, носит название «согнув ноги».</vt:lpstr>
      <vt:lpstr>Прыжок «прогнувшись» можно рекомендовать спортсменам, не обладающим мощным отталкиванием. Для этого способа характерно опускание в начале полета маховой ноги вниз и назад с последующим прогибанием туловища. Положение тела позволяет растянуть мышцы передней поверхности туловища и создать предпосылки для хорошей группировки спортсмена и далекого выбрасывания ног вперед перед приземлением</vt:lpstr>
      <vt:lpstr>Наиболее рациональный способ прыжка - «ножницы», позволяет спортсмену сократить время подготовки к отталкиванию и создать устойчивое положение тела в полете. Этот способ характеризуется выполнением движений в полетной фазе, близких к движениям при беге.</vt:lpstr>
      <vt:lpstr>Слайд 19</vt:lpstr>
      <vt:lpstr> Спасибо за внимание!!!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Лёгкая атлетика</dc:title>
  <dc:creator>Компьютер</dc:creator>
  <cp:lastModifiedBy>Дмитрий</cp:lastModifiedBy>
  <cp:revision>18</cp:revision>
  <dcterms:created xsi:type="dcterms:W3CDTF">2013-09-16T17:00:03Z</dcterms:created>
  <dcterms:modified xsi:type="dcterms:W3CDTF">2014-11-09T18:57:37Z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337552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