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70" r:id="rId12"/>
    <p:sldId id="268" r:id="rId13"/>
    <p:sldId id="267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4C3CA-A855-4272-B905-B883F230503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C0793-9400-43AF-B300-94A0395AA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A63FF-B832-4DE8-98C7-0582E98BB046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6163-7117-4271-9576-3F582F254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Добрый  день , дорогие ребята!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Мы собрались с вами на физический  КВН. Итак, что такое КВН?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-клуб веселых и находчивых.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нас сегодня необычный КВН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Все шутки и задачи будут связаны с физикой - наукой,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которой вы познакомились в этом году.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Сегодня встречаются  команды 7-х классов.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 1.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Сегодня наши участники покажут оригинальность своего мышления, исследовательский и творческий подход при изучении проблемы, знание фактического и теоретического материалов, практические умения, а также смекалку, находчивость и остроумие.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 2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Ну а судить наши команды будет многоуважаемое жюри.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 1.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Представляю членов нашего жюри: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________________________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________________________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________________________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Игроки выигравшей команды заряжены -…положительно,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проигравшей – отрицательно, а жюри – нейтрально. 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6163-7117-4271-9576-3F582F254B4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Пусть КВН подарит нам заряд</a:t>
            </a:r>
            <a:r>
              <a:rPr lang="ru-RU" baseline="0" dirty="0" smtClean="0"/>
              <a:t> положительных эмоций! И даже отрицательный заряд проигравшей команды не сумеет испортить наше настроение.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 1.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Сначала жеребьевка определит, какая команда будет первой приветствовать нас с вами. Для жеребьевки я приглашаю капитанов всех команд.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Капитаны команд вытягивают жребий, на одном из которых написано слово «</a:t>
            </a:r>
            <a:r>
              <a:rPr lang="ru-RU" sz="1200" b="0" i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квн</a:t>
            </a:r>
            <a:r>
              <a:rPr lang="ru-RU" sz="1200" b="0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 2.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Итак, первой будет открывать нашу игру команда....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Жюри оценивает этот конкурс по 5-бальной системе.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6163-7117-4271-9576-3F582F254B4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Без физики не объяснить,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самолеты летают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корабли вдаль уплывают?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мы программу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Смотрим в эфире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 космосе летаем,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Машину водим,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лунной поверхности ходим.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Физика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царство физических законов. Обычно в каждом разделе их 3. Наш КВН – не исключение. Он тоже подчиняется 3 законам.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6163-7117-4271-9576-3F582F254B4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6163-7117-4271-9576-3F582F254B4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Назовите фамилию физика и область его деятельности. Какой закон он открыл?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6163-7117-4271-9576-3F582F254B4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6163-7117-4271-9576-3F582F254B4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4CC-306A-48E4-B092-4B6076A575F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C2AFA-7C59-480C-83D9-144E3804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09975" y="2677319"/>
            <a:ext cx="1924050" cy="2371725"/>
          </a:xfrm>
        </p:spPr>
      </p:pic>
      <p:pic>
        <p:nvPicPr>
          <p:cNvPr id="1027" name="Picture 3" descr="C:\Users\пк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85728"/>
            <a:ext cx="5857916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Третий конкурс: Домашнее задание:</a:t>
            </a:r>
            <a:br>
              <a:rPr lang="ru-RU" dirty="0" smtClean="0"/>
            </a:br>
            <a:r>
              <a:rPr lang="ru-RU" dirty="0" smtClean="0"/>
              <a:t>«В чем дело, ребята?»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пк\Desktop\загруженное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5072097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Четвертый конкурс: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«Следствие ведут знатоки».</a:t>
            </a:r>
            <a:endParaRPr lang="ru-RU" dirty="0"/>
          </a:p>
        </p:txBody>
      </p:sp>
      <p:pic>
        <p:nvPicPr>
          <p:cNvPr id="3" name="Picture 3" descr="C:\Users\пк\Desktop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2286016" cy="2786082"/>
          </a:xfrm>
          <a:prstGeom prst="rect">
            <a:avLst/>
          </a:prstGeom>
          <a:noFill/>
        </p:spPr>
      </p:pic>
      <p:pic>
        <p:nvPicPr>
          <p:cNvPr id="4" name="Picture 1" descr="C:\Users\пк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857496"/>
            <a:ext cx="2609154" cy="3214710"/>
          </a:xfrm>
          <a:prstGeom prst="rect">
            <a:avLst/>
          </a:prstGeom>
          <a:noFill/>
        </p:spPr>
      </p:pic>
      <p:pic>
        <p:nvPicPr>
          <p:cNvPr id="5" name="Picture 2" descr="C:\Users\пк\Desktop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429000"/>
            <a:ext cx="2382446" cy="3176594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1600200"/>
            <a:ext cx="5543560" cy="125729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Назовите фамилию физика и область его деятельности.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Вспомните, какое открытие в физике он сделал?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Четвертый конкурс: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«Следствие ведут знатоки».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Назовите фамилию физика и область его деятельности.</a:t>
            </a:r>
          </a:p>
          <a:p>
            <a:r>
              <a:rPr lang="ru-RU" i="1" dirty="0" smtClean="0"/>
              <a:t>Вспомните, какое открытие в физике он сделал?</a:t>
            </a:r>
            <a:endParaRPr lang="ru-RU" i="1" dirty="0"/>
          </a:p>
        </p:txBody>
      </p:sp>
      <p:sp>
        <p:nvSpPr>
          <p:cNvPr id="4098" name="AutoShape 2" descr="data:image/jpeg;base64,/9j/4AAQSkZJRgABAQAAAQABAAD/2wCEAAkGBhQSERQUEhQVFBUUFxQUFBUUFBQUFBQUFBQVFBcVFBQYHCYeFxkjGRQUHy8gIycpLCwsFR4xNTAqNSYrLCkBCQoKDgwOGg8PGiweHhwsLCwsLCwpKSwsKSwpKSkpLCwpLCksLCwsKSwsLCwpLCwpLCkpLCwpLCwsKSwsLCwsLP/AABEIAOEA4QMBIgACEQEDEQH/xAAbAAACAwEBAQAAAAAAAAAAAAAAAQIDBAUGB//EADUQAAIBAwIEAwcDBAMBAQAAAAABAgMRIQQxBRJBUWFxkQYTIoGhsfBSwdEUMkLhI3LxYhX/xAAaAQEAAwEBAQAAAAAAAAAAAAAAAQIDBQQG/8QAJxEAAgICAgIBAwUBAAAAAAAAAAECEQMSBCExQRMiUWEyUnGBoQX/2gAMAwEAAhEDEQA/APmEtHG+xW6EexfKWSmo8FSzZVKjHsQdJdkHMRjuW1K7E40o22RL3EexFD5iNRsNUI9kSjRj+lEYlkSNSbF/Tx7IXuI/pXzLI0wdPPgVr8ki/po9okXQj+lFrp32X73LtJoHJ+Hd7X7EVXsld+jJ7iP6UOOmj2R3anA2tnnbsiirwp8t+qvjOfIrsn7NHjkvRyf6aPZMf9LFf4ovjNwfy8dyuepd19S+rM7RD+mj+lCWnj2XoN123ljlHYav7kbIToR/SvQh7iP6UWMa2Gr+5NkPcR/ShKjHsvQJN92Rk33J1/JGxL3EeyIuhHsiLIxiTr+SuxY6C7IjJcu2PImkOUMk1Q8lUJPuy+nTT/uyRUSdKOQwjpf01P8ASgFcChoYZblVV4LahXVWCy8lH4MwWySSBo0MxNBYtewRhcE0RSLEkJKw0ypJNsupRVrv5Zt9yNGhi9vBdbsu03Dp1KijFXk9l4d/Io2kXSbLeF6SpWnywV7fKK8z13DvZjkS5vikne72zbZfmx3/AGd9nlQppJXby3bdneWi7nB5P/R+rWHg6+HjKKuXk8nU4b8+7MVXhebK6X0Pdy0Sx4Garw5PoeSPOo9fxxfk8NU4JCSzFPzPNcW4RyNuKxk+o1NIlg4vEtBGWLbp3wjocfmO+/B583HjJdeT5bUHSrdHt5HR4zovduxy8X/EduLUlZw5JxdGlw6oli3mFF49bfsBBYrnHIe7WDTGX5YrlLxAoolDIOA5xYsskqPlyKTswsy2McAFNyVPcscbDStYgk1AMCpcyTRTVZdU3K5osvJV+DOWQRBlsNjQzJrbBBBFClJrbJUlEksEqcPzcKWV+xdBdvqQyyOhopL4bK9vvn7XPaeyHDEr1Hbml9uh5jhOmXJOT6JRXzw39T3Ps/O0EvA5XOm1BpHT4sO7Z6WirdUX83axz6dV9rGiNQ+XlFnU1L1JMplIn7zJn1MnmzKpdkpGHWVFd+H8HG10m077Yt8zp6u7/c897S8QVOCS3lj16nW40baSKZGoq2eR45V55Y3jf6O9zg1Y/I9RonFQlKaTu7Pq2utl3tc4nGdD7uSs7xaUov8A+Xk+kxSSepwM0W/rMtGfTsW2uZ9PHd+X59DVFGrMIimRtsSkwRBYJLzwHL9fMbWVkbjgAhYEh8qXUjKXmQB7iT7hGYKS6kkGm6GVXXYCCxGSyymoaKkbMzVdwiGQY4yAcdzUzGhc35clezEmVLEqcmaaaeCim7GvTVM4WxRl4myNaUKcn3aVvk7v0+57nhGt5KcOVczlBY+R8912sbUYed/J/n1Pd8FrqnR5kr2greWP3Zz+ZG4dr2dHiO5NI6dD2mX+cZR80zq6XiMJv4Xc85wnW067k5OUmr3+F8mMPllbNm0rnQp6OEZJ072byl2/g42XDBOqaf8Ah1Ivrp2juSrq/TuZtRrqcU3KS/c4vtFUdOPNGTT2XW556vwt8vvK9aSuk2r2Su8ZfV9EkRh4kZpScqTKznr0kem1XGqUlaL+h5H2krLmg0790dLQxoOKtKVn/a2sSfn5nB43p7T9fp2OnxcUYTpX/Z5+RJ/Gc+tXtFrOXdeaucurNv8Aj/Rr1b+H0MtsX77HXj0cWbsjQp57Ghx9OhPSpKz5VLr1wX6iqppfCk0+3QN9hR6M7oroVyWP5NChjJBW2YIopSv2Dl/GSlTSK6jsCCUoohfLDmuialgAG0EWSUsCpSuwC3kAvshkFqM9bcy190aa25RUCIZSh7EkEjUzIrclGn4CjuWQKslEoUDTp19CFCNtzVpqijzeKtt3KNmsUR09H+6b+Xo2e09mqXvNO77cqT+x5XR0b3vsot/Q9x7MJQpR8keDmyqB7+JF7Gzg3CoabmdNKPPmV5OW+bRV7Lp6eBvo0VBOyS53tnzvbZDpOKbss92/5FTqud2spbfz5HAnKU22zrRgorpUec9odTetGCfw7vzeDr1vZ6nXpxV5qNotcsuVxlFq0k1nmulk8/xacYVk3d8ztZZfc9LwnU3prleNmuzPXm2hjg4dUU12k0zFxXhyp0FTjG8UrLma9fE4k+Cuta/+EWm3e72seznQhP8Auv6nP4nP3SXIklnmyVwciX6V5YlijVV0fMOK6LllKKzb7HPqpJJLqjtamSlVljF3tjoczV0t8P1R9HBulZ8/lSt0KhWSw0vPextq1o8tkuyuV8O0nMr28OuSWvpJOyVrJdcX32Dq6JjajZnqysrdTNORfyYK6ksF0ZMpTyTnG6IxjZkyWVK0yMkXKaISabCBKCIxi74Gg5uwBsuBlu/1AVotZfUiZqu5qqrJkmncleSZEEJtDaEkXMx0obliIU436GhO1v8Az0KsskOnJ2/NzTpaLavvn8yY/eq+5fS1cUt+2PQh2XTR1NLU6W3+Hp13PX6CpypRX4jxPCqqnVpwvs+Zvy3PYyr/APIn05V/GUc7lK+jpcSXs1cW1rVPljvLHqQ//cqUE+eGOjWY5Vt/kZaNeMqt28Ru/BW3Zk4jxSNRPllZZzu2rfyeOGFOotX9zoZcy9HMjqZyqOq43eXm3Xolc7Hs3xOUK0lL+2eGuzXWxxtFo+ZXlKytdK/dfQ764ZTcbU949t753PVn0rR++v4PJilK7Z6CtWazdW7nn+JayUovq/zJppcQbpWlhpW8zlOp8LXmePj4tX36PXmyJx69nAhOzbeN7275Mzp87dl1z1+RKtNu66J3+5noanku7Jrt89zto4Davs6NOqqUOt9kn9zFWp3y+93fqZq2plKSb26W8zT7y6JSoOW3XpGeqiDRc1uVN+BZFGivlz4imgbyOUWyxQUXj9wt9STjlL7A44AIt9At2COP9jT+YBbdgHvPAZALKm5lql85ZKaw9lpeCjlCxMg2XMyWnouTtG9+lrI7Oj9lKtZKSlBRd7Pm5tnbZHH07vjvg9f7KVWlOk+lpR+b5ZL15TDNKUY3E2wxjJ0yND2FjvOrL5RUfq2zo0PY7S2zzt3W8n+x0uSTexu0tFvHN6I5mTPk/ce9YoL0c+HszQpx5qcLPv8AFffq2c3W03nPTp4ZPY16HwPMrvGX+x43iMt7Lpy+pTBklN9uy9JLo4b1sptxT3tHHbNzqUfZhWzP6pEvZ7gjdTnnjwO/rOGXV3/4kjbNnUZaxdGnHx2nKas85qOAqOfeP1TKtLqZJuPNdtq/yVlk6U9HFNJfje5s0vAlJfClf6lXmUV9bs1livtKjJxatampLeyv5tfymc/RatVI2lv99/z5HW47wuSha/S/zX/v1PMUHZtN/J3Wb3X3+prgUZQtHkzTalRVxiKUvh62ut/FfniYHlLa+ywuxbravNJt/P5d/QrilZdD3xVI583bBTTzs/IbqJvf6iUM9l027lUqatun4dSyK2yydiqTzYnpNDKtLlprPoku7sbOK8Clp1GTd1LF1i0u3l/BTaKet9lqk1dHOtnO5J9voVxkTb/2XZmhW8hNY3Hgi32+wBZFL6EUJxX5sJxuAX835cZCwhQLZLJXU2LJzyUVag9ln4IMrmxyncgy5mCnZo9L7KVG6qa/TUvfwi5Z9Eeasdb2bqf88Yv/ADvDfrKLjH6tGWVXBmmJ1NH0jRUXLODqaSlm3j0/0c7hNHZPF1lfmx2tLSs90/I+dzSptHVJcQ/sf56HnNPw1Sd31d/JHotdiMrdc7+Fjh06vInb/Ky8vAphbUXRdG6VKK/twuny6/ngYq+oeVfO+SnV8Q5Yq+XhY+33OZDiLdSzXZ+uPsawwN9svHJqbYUbyz/29L/x9Tr8Mhy36efXb+TnabUdLf47+Da/g6cdSr4W7dvku5lmt9F3My8bm5KN7dU89rHzniVb/kdvA95xutdRzlq7t0d7nheMUoxne2MHT4CqJ4OT4OdVrtPz/P3DnfQrqbq3h/ojUklhdfHbzOpRz2yLqN4ZbQouckluyuhQcmkle57f2Y9m3Fe8qYtt4meXLHFG2Xx43Nmn2e4KqVPZtvLY/aPSKWnqK2UlJfJ5+lzsV9XyrFvocjX6yNvid28Z8VsciEpznuzoOKUaPnUlmwW7EpvL/Oo0dw5YRQ4jfkJVLdMkALY2CmriYO+yJBf7rx+4EL+foIAdV5KKqLqs8meUiPZLZEGQnW8iqVc0ozs0BGtytNPKaaa6NZuY7kkxQs+scB417ynCasm1yT/7rdrweGdzT15X3du7PmnsRr1GdSMmuV03J36ODWfRs28V9sJXag0lm3W/icbJxHKbUToxzrW2e94lx6lCDU53bWEsepxNFxJVIN/JfN5fjg+b1+IucuZu7Z2uD8W5U/idktv9Gi4Kxx68kR5Fs9ZqJKSXh8l2OHSruNW077dO72VvT0KtPxVyi23m/hazbtm/5Yhp9TdRSXNyuWeu3Q0jjcbTLvInTR2tJxJNpXzsvXB2qeotFu+Xe1zxtGqrJ3Sa/P4R1q3EuWnGXRXbxl4x8r2PNlw2+jWOS12aNZqvhd9sZ/Y8dxjUXdr3t9/E08T4g2rN79F+eS+RwdVVuz24MWp5M+W+kOU98/j8OhKjGLkk5Rim8t3svRNmW5G57KPHZ9G4StHSV41KU5Jb8yWetlJI6lTjsJOykvkz5Lzl9HVyWzaPDLhKTtys9UeTXo+j63X8qcvRHm9ZqryvJ5W+/T9jl0uLv/K7+Zn1Gsc3jBbHg1ZM86khPf6jaKlcs5rWPUzzIlId/kQ5rk5EEiilkcmugrdxJAgt5H2+wFnuH3QAmjFVq2uZJ1Gy2qsszyLFR8gWJJkWSQRGCBgFlOu43s7XVn4rsQcxCBBJM00JGQkpAk6tOpv2LaOqcHddehzaepsrEv6srqWUqOstTiztbphYYq3ErwS7N9cYXbz/AHOQ9UyLrEfGifkNlebt4dDBNk5VrlTZZKijdhcLiGSAHFkRoAsbEpDZEAfOyfvGVDQINVKV14lqkZKVSxqRVlkybQqayBOCIJNPMBEAWs5NRlEi2oVtFzMEhNkmRSABCZJiaAI2AYgAAAAHcLiAAdwuIaABMYhpgAANiAC40RHcAsuBC47gDGmQuFwCxI1Up9DLEsiVkSjWtyTZVCdyxPFuhBY12AXKABx5kLkplZcoNiGIAGxMAAEKxIQAgsAwBWGAiCQC4BYABgkAACGIAAAAAGhDQAh3AAQOMi2MipEkwC5SNVF3yYUy+lOxWqLWdECr3gyCTmT3IFk0QNCghEhAEQHYQAAMRAEA7ACRWESFYAQDFYAdxisOwAgGABEBhYAAAAAABokgCQWCwAyyBXYnAA1gRuBBJnmVk5kCSAYgYrgDIjuRAGMihkEjAQXAGJhcABAAkASAQwBiAABDEFwBgAAANAgAGhiAkgmhogmSTANFwI3AArqFYgABkWMABCAAAAAAAAAgkAAAAEAADBDAAAAABMQAASEAADAYADAAJIAkhAAXg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 descr="C:\Users\пк\Desktop\загруженное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3143272" cy="3429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868" y="2285993"/>
            <a:ext cx="48577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Галилео Галилей ( 1564 – 1642 ). Великий итальянский физик, математик, инженер и астроном, один из основателей современного естествознания. Открытия Галилея в астрономии буквально потрясли современников. Они стали первыми неопровержимыми доказательствами правильности гелиоцентрической теории Коперника, которую Галилей страстно защищал и пропагандировал, несмотря на жестокие гонения со стороны церкви. При наблюдении неба Галилей использовал совершенно новый инструмент – телескоп, который построил сам на основе только что изобретённой тогда (1609 г.) в Голландии зрительной трубы.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Четвертый конкурс: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«Следствие ведут знатоки».</a:t>
            </a:r>
            <a:endParaRPr lang="ru-RU" dirty="0"/>
          </a:p>
        </p:txBody>
      </p:sp>
      <p:pic>
        <p:nvPicPr>
          <p:cNvPr id="5121" name="Picture 1" descr="C:\Users\пк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3073004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71934" y="1857364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Блез Паскаль (1623-1662) – французский ученый, философ. Он открыл и исследовал ряд важных свойств жидкостей и газов, интересными и убедительными опытами подтвердил существование атмосферного давления.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Четвертый конкурс: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«Следствие ведут знатоки».</a:t>
            </a:r>
            <a:endParaRPr lang="ru-RU" dirty="0"/>
          </a:p>
        </p:txBody>
      </p:sp>
      <p:pic>
        <p:nvPicPr>
          <p:cNvPr id="29698" name="Picture 2" descr="C:\Users\пк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2757495" cy="36766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29058" y="178592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Архимед. Архимед-вершина научной мысли древнего мира. Последующие ученые - Герон Александрийский (1-11 вв. до н. э.), </a:t>
            </a:r>
            <a:r>
              <a:rPr lang="ru-RU" dirty="0" err="1" smtClean="0"/>
              <a:t>Папп</a:t>
            </a:r>
            <a:r>
              <a:rPr lang="ru-RU" dirty="0" smtClean="0"/>
              <a:t> Александрийский (III в. н. э.) - мало что прибавили к наследию Архимеда. Архимед родился в 287 году до нашей эры в греческом городе Сиракузы, где и прожил почти всю свою жизнь. Отцом его был Фидий, придворный астроном правителя города </a:t>
            </a:r>
            <a:r>
              <a:rPr lang="ru-RU" dirty="0" err="1" smtClean="0"/>
              <a:t>Гиерона</a:t>
            </a:r>
            <a:r>
              <a:rPr lang="ru-RU" dirty="0" smtClean="0"/>
              <a:t>. Учился Архимед в Александрии, где правители Египта Птолемеи собрали лучших греческих ученых и мыслителей, а также основали самую большую в мире библиотеку.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Пятый  конкурс: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«».</a:t>
            </a:r>
            <a:endParaRPr lang="ru-RU" dirty="0"/>
          </a:p>
        </p:txBody>
      </p:sp>
      <p:pic>
        <p:nvPicPr>
          <p:cNvPr id="30722" name="Picture 2" descr="кроссвор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5600700" cy="29337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4500570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Вопросы:</a:t>
            </a:r>
            <a:endParaRPr lang="ru-RU" dirty="0" smtClean="0"/>
          </a:p>
          <a:p>
            <a:r>
              <a:rPr lang="ru-RU" dirty="0" smtClean="0"/>
              <a:t>Наука о природе</a:t>
            </a:r>
          </a:p>
          <a:p>
            <a:r>
              <a:rPr lang="ru-RU" dirty="0" smtClean="0"/>
              <a:t>Мельчайшая частица вещества</a:t>
            </a:r>
          </a:p>
          <a:p>
            <a:r>
              <a:rPr lang="ru-RU" dirty="0" smtClean="0"/>
              <a:t>Частица, составная часть молекулы</a:t>
            </a:r>
          </a:p>
          <a:p>
            <a:r>
              <a:rPr lang="ru-RU" dirty="0" smtClean="0"/>
              <a:t>Небесное тело, движущейся относительно Земли со скоростью 1км/с</a:t>
            </a:r>
          </a:p>
          <a:p>
            <a:r>
              <a:rPr lang="ru-RU" dirty="0" smtClean="0"/>
              <a:t>Взаимное проникновение соприкасающихся веществ друг в друга вследствие беспорядочного движения частиц вещества.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ru-RU" dirty="0" smtClean="0"/>
              <a:t>Пятый конкурс</a:t>
            </a:r>
            <a:endParaRPr lang="ru-RU" dirty="0"/>
          </a:p>
        </p:txBody>
      </p:sp>
      <p:pic>
        <p:nvPicPr>
          <p:cNvPr id="32770" name="Picture 2" descr="кроссвор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5172075" cy="327184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4500570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Вопросы:</a:t>
            </a:r>
            <a:endParaRPr lang="ru-RU" dirty="0" smtClean="0"/>
          </a:p>
          <a:p>
            <a:r>
              <a:rPr lang="ru-RU" dirty="0" smtClean="0"/>
              <a:t>Движение воздуха в горизонтальном направлении.</a:t>
            </a:r>
          </a:p>
          <a:p>
            <a:r>
              <a:rPr lang="ru-RU" dirty="0" smtClean="0"/>
              <a:t>Диаграмма, изображающая при помощи кривых зависимость одной величины от другой.</a:t>
            </a:r>
          </a:p>
          <a:p>
            <a:r>
              <a:rPr lang="ru-RU" dirty="0" smtClean="0"/>
              <a:t>Название любого предмета в физике.</a:t>
            </a:r>
          </a:p>
          <a:p>
            <a:r>
              <a:rPr lang="ru-RU" dirty="0" smtClean="0"/>
              <a:t>Приставка, обозначающая одну тысячную часть основной величины.</a:t>
            </a:r>
          </a:p>
          <a:p>
            <a:r>
              <a:rPr lang="ru-RU" dirty="0" smtClean="0"/>
              <a:t> Линия движения тела.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Пятый конкурс</a:t>
            </a:r>
            <a:endParaRPr lang="ru-RU" dirty="0"/>
          </a:p>
        </p:txBody>
      </p:sp>
      <p:pic>
        <p:nvPicPr>
          <p:cNvPr id="33794" name="Picture 2" descr="кроссвор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5534025" cy="32147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4786322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Вопросы:</a:t>
            </a:r>
            <a:endParaRPr lang="ru-RU" dirty="0" smtClean="0"/>
          </a:p>
          <a:p>
            <a:r>
              <a:rPr lang="ru-RU" dirty="0" smtClean="0"/>
              <a:t>Прибор для измерения температуры.</a:t>
            </a:r>
          </a:p>
          <a:p>
            <a:r>
              <a:rPr lang="ru-RU" dirty="0" smtClean="0"/>
              <a:t>Древнегреческий ученый.</a:t>
            </a:r>
          </a:p>
          <a:p>
            <a:r>
              <a:rPr lang="ru-RU" dirty="0" smtClean="0"/>
              <a:t>Единица измерения времени.</a:t>
            </a:r>
          </a:p>
          <a:p>
            <a:r>
              <a:rPr lang="ru-RU" dirty="0" smtClean="0"/>
              <a:t>Прозрачное вещество, применяемое для изготовления окон.</a:t>
            </a:r>
          </a:p>
          <a:p>
            <a:r>
              <a:rPr lang="ru-RU" dirty="0" smtClean="0"/>
              <a:t>Прибор для измерения  плотности.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Шестой конкурс: </a:t>
            </a:r>
            <a:br>
              <a:rPr lang="ru-RU" dirty="0" smtClean="0"/>
            </a:br>
            <a:r>
              <a:rPr lang="ru-RU" dirty="0" smtClean="0"/>
              <a:t>«Конкурс капитанов».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1928802"/>
            <a:ext cx="38576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Представьте, что вы учитель физики. Необходимо, чтобы все ваши ученики полюбили физику. Как вы этого добьетесь? 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34818" name="AutoShape 2" descr="Конкурс капитанов. Представьте, что вы учитель физики. Необходимо, чтобы все ваши ученики полюбили физику. Как вы этого добьетесь? Представьте, что в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19" name="Picture 3" descr="C:\Users\пк\Desktop\dvoechn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2905125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пк\Desktop\p_slide_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715304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к\Desktop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4124346" cy="3302763"/>
          </a:xfrm>
          <a:prstGeom prst="rect">
            <a:avLst/>
          </a:prstGeom>
          <a:noFill/>
        </p:spPr>
      </p:pic>
      <p:pic>
        <p:nvPicPr>
          <p:cNvPr id="3075" name="Picture 3" descr="C:\Users\пк\Desktop\загруженное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500438"/>
            <a:ext cx="3714776" cy="3071834"/>
          </a:xfrm>
          <a:prstGeom prst="rect">
            <a:avLst/>
          </a:prstGeom>
          <a:noFill/>
        </p:spPr>
      </p:pic>
      <p:pic>
        <p:nvPicPr>
          <p:cNvPr id="4" name="Picture 2" descr="C:\Users\пк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714884"/>
            <a:ext cx="3000375" cy="1524000"/>
          </a:xfrm>
          <a:prstGeom prst="rect">
            <a:avLst/>
          </a:prstGeom>
          <a:noFill/>
        </p:spPr>
      </p:pic>
      <p:pic>
        <p:nvPicPr>
          <p:cNvPr id="3076" name="Picture 4" descr="C:\Users\пк\Desktop\images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71435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700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9938" name="Picture 2" descr="C:\Users\пк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14620"/>
            <a:ext cx="2941013" cy="2800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785794"/>
            <a:ext cx="75009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Кроссворд 1.</a:t>
            </a:r>
            <a:endParaRPr lang="ru-RU" dirty="0" smtClean="0"/>
          </a:p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Молекула</a:t>
            </a:r>
          </a:p>
          <a:p>
            <a:r>
              <a:rPr lang="ru-RU" dirty="0" smtClean="0"/>
              <a:t>Атом</a:t>
            </a:r>
          </a:p>
          <a:p>
            <a:r>
              <a:rPr lang="ru-RU" dirty="0" smtClean="0"/>
              <a:t>Луна</a:t>
            </a:r>
          </a:p>
          <a:p>
            <a:r>
              <a:rPr lang="ru-RU" dirty="0" smtClean="0"/>
              <a:t>Диффузия</a:t>
            </a:r>
          </a:p>
          <a:p>
            <a:r>
              <a:rPr lang="ru-RU" dirty="0" smtClean="0"/>
              <a:t>Ключевое слово: </a:t>
            </a:r>
            <a:r>
              <a:rPr lang="ru-RU" b="1" dirty="0" smtClean="0"/>
              <a:t>Земля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Кроссворд 2.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1)Ветер</a:t>
            </a:r>
            <a:br>
              <a:rPr lang="ru-RU" dirty="0" smtClean="0"/>
            </a:br>
            <a:r>
              <a:rPr lang="ru-RU" dirty="0" smtClean="0"/>
              <a:t>2)График</a:t>
            </a:r>
            <a:br>
              <a:rPr lang="ru-RU" dirty="0" smtClean="0"/>
            </a:br>
            <a:r>
              <a:rPr lang="ru-RU" dirty="0" smtClean="0"/>
              <a:t>3)Тело</a:t>
            </a:r>
            <a:br>
              <a:rPr lang="ru-RU" dirty="0" smtClean="0"/>
            </a:br>
            <a:r>
              <a:rPr lang="ru-RU" dirty="0" smtClean="0"/>
              <a:t>4)Милли</a:t>
            </a:r>
            <a:br>
              <a:rPr lang="ru-RU" dirty="0" smtClean="0"/>
            </a:br>
            <a:r>
              <a:rPr lang="ru-RU" dirty="0" smtClean="0"/>
              <a:t>5)Траектория</a:t>
            </a:r>
            <a:br>
              <a:rPr lang="ru-RU" dirty="0" smtClean="0"/>
            </a:br>
            <a:r>
              <a:rPr lang="ru-RU" dirty="0" smtClean="0"/>
              <a:t>Ключевое слово: </a:t>
            </a:r>
            <a:r>
              <a:rPr lang="ru-RU" b="1" dirty="0" smtClean="0"/>
              <a:t>Время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Кроссворд 3.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Термометр</a:t>
            </a:r>
            <a:br>
              <a:rPr lang="ru-RU" dirty="0" smtClean="0"/>
            </a:br>
            <a:r>
              <a:rPr lang="ru-RU" dirty="0" smtClean="0"/>
              <a:t>2) Архимед</a:t>
            </a:r>
            <a:br>
              <a:rPr lang="ru-RU" dirty="0" smtClean="0"/>
            </a:br>
            <a:r>
              <a:rPr lang="ru-RU" dirty="0" smtClean="0"/>
              <a:t>3) Секунда</a:t>
            </a:r>
            <a:br>
              <a:rPr lang="ru-RU" dirty="0" smtClean="0"/>
            </a:br>
            <a:r>
              <a:rPr lang="ru-RU" dirty="0" smtClean="0"/>
              <a:t>4 Стекло</a:t>
            </a:r>
            <a:br>
              <a:rPr lang="ru-RU" dirty="0" smtClean="0"/>
            </a:br>
            <a:r>
              <a:rPr lang="ru-RU" dirty="0" smtClean="0"/>
              <a:t>5) Ареометр</a:t>
            </a:r>
            <a:br>
              <a:rPr lang="ru-RU" dirty="0" smtClean="0"/>
            </a:br>
            <a:r>
              <a:rPr lang="ru-RU" dirty="0" smtClean="0"/>
              <a:t>Ключевое слово: </a:t>
            </a:r>
            <a:r>
              <a:rPr lang="ru-RU" b="1" dirty="0" smtClean="0"/>
              <a:t>Масса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Наш первый закон на игре - закон сохранения успеха!</a:t>
            </a:r>
            <a:endParaRPr lang="ru-RU" dirty="0"/>
          </a:p>
        </p:txBody>
      </p:sp>
      <p:pic>
        <p:nvPicPr>
          <p:cNvPr id="2050" name="Picture 2" descr="C:\Users\пк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071942"/>
            <a:ext cx="3000375" cy="152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85736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Полный запас успеха команд постоянен. Он может только переходить от одной команды к другой и наоборот.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Второй закон: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1144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 замкнутой системе зала, когда игрок тянет время, зрителей тянет к выходу.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пк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496"/>
            <a:ext cx="2633666" cy="2633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Третий закон.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/>
              <a:t>Силы взаимодействия сражающихся команд противоположны по направлению, но равны по величине. Равнодействующая этих сил всегда направлена в сторону побеждающей команды.</a:t>
            </a:r>
            <a:endParaRPr lang="ru-RU" i="1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Users\пк\Desktop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00438"/>
            <a:ext cx="571504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Конкурс первый:</a:t>
            </a:r>
            <a:br>
              <a:rPr lang="ru-RU" i="1" dirty="0" smtClean="0"/>
            </a:br>
            <a:r>
              <a:rPr lang="ru-RU" dirty="0" smtClean="0"/>
              <a:t>Приветствие команд: </a:t>
            </a:r>
            <a:br>
              <a:rPr lang="ru-RU" dirty="0" smtClean="0"/>
            </a:br>
            <a:r>
              <a:rPr lang="ru-RU" dirty="0" smtClean="0"/>
              <a:t>«Если не знать законов физики…»</a:t>
            </a:r>
            <a:endParaRPr lang="ru-RU" dirty="0"/>
          </a:p>
        </p:txBody>
      </p:sp>
      <p:pic>
        <p:nvPicPr>
          <p:cNvPr id="5123" name="Picture 3" descr="C:\Users\пк\Desktop\1004476-i_009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00306"/>
            <a:ext cx="514350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Разминка:  </a:t>
            </a:r>
            <a:r>
              <a:rPr lang="ru-RU" dirty="0" smtClean="0"/>
              <a:t>Объявляется поиск!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-</a:t>
            </a:r>
            <a:r>
              <a:rPr lang="ru-RU" dirty="0"/>
              <a:t> Оно может быть непослушным.</a:t>
            </a:r>
            <a:br>
              <a:rPr lang="ru-RU" dirty="0"/>
            </a:br>
            <a:r>
              <a:rPr lang="ru-RU" dirty="0"/>
              <a:t>- Оно является физическим термином.</a:t>
            </a:r>
            <a:br>
              <a:rPr lang="ru-RU" dirty="0"/>
            </a:br>
            <a:r>
              <a:rPr lang="ru-RU" dirty="0"/>
              <a:t>- Оно влияет на состояние духа человека.</a:t>
            </a:r>
            <a:br>
              <a:rPr lang="ru-RU" dirty="0"/>
            </a:br>
            <a:r>
              <a:rPr lang="ru-RU" dirty="0"/>
              <a:t>- По нему может пробегать дрожь.</a:t>
            </a:r>
            <a:br>
              <a:rPr lang="ru-RU" dirty="0"/>
            </a:br>
            <a:r>
              <a:rPr lang="ru-RU" dirty="0"/>
              <a:t>- Оно есть у каждого.</a:t>
            </a:r>
            <a:br>
              <a:rPr lang="ru-RU" dirty="0"/>
            </a:br>
            <a:r>
              <a:rPr lang="ru-RU" dirty="0"/>
              <a:t>- В физике оно заменяет многие слова.</a:t>
            </a:r>
            <a:br>
              <a:rPr lang="ru-RU" dirty="0"/>
            </a:br>
            <a:r>
              <a:rPr lang="ru-RU" dirty="0"/>
              <a:t>- Оно входит в систему отсчета.</a:t>
            </a:r>
            <a:br>
              <a:rPr lang="ru-RU" dirty="0"/>
            </a:b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Разминка:  Объявляется поиск!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Он может лежать, проходить, начинаться, </a:t>
            </a:r>
            <a:r>
              <a:rPr lang="ru-RU" dirty="0" smtClean="0"/>
              <a:t> протекать</a:t>
            </a:r>
            <a:r>
              <a:rPr lang="ru-RU" dirty="0"/>
              <a:t>, заканчиваться.</a:t>
            </a:r>
            <a:br>
              <a:rPr lang="ru-RU" dirty="0"/>
            </a:br>
            <a:r>
              <a:rPr lang="ru-RU" dirty="0"/>
              <a:t>- Он в творительном падеже означает, что все в порядке.</a:t>
            </a:r>
            <a:br>
              <a:rPr lang="ru-RU" dirty="0"/>
            </a:br>
            <a:r>
              <a:rPr lang="ru-RU" dirty="0"/>
              <a:t>- Эталон его измерения находится в Севре.</a:t>
            </a:r>
            <a:br>
              <a:rPr lang="ru-RU" dirty="0"/>
            </a:br>
            <a:r>
              <a:rPr lang="ru-RU" dirty="0"/>
              <a:t>- Его мы оплачиваем при поездке на такси.</a:t>
            </a:r>
            <a:br>
              <a:rPr lang="ru-RU" dirty="0"/>
            </a:br>
            <a:r>
              <a:rPr lang="ru-RU" dirty="0"/>
              <a:t>- Он никогда не может быть меньше расстояния (перемещения).</a:t>
            </a:r>
            <a:br>
              <a:rPr lang="ru-RU" dirty="0"/>
            </a:br>
            <a:r>
              <a:rPr lang="ru-RU" dirty="0"/>
              <a:t>- Он жизненный бывает труден.</a:t>
            </a:r>
            <a:br>
              <a:rPr lang="ru-RU" dirty="0"/>
            </a:br>
            <a:r>
              <a:rPr lang="ru-RU" dirty="0"/>
              <a:t>- Он равен длине траектории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Разминка: Объявляется  поиск!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Оно входит в название одного из альбомов П.И.Чайковского.</a:t>
            </a:r>
            <a:br>
              <a:rPr lang="ru-RU" dirty="0" smtClean="0"/>
            </a:br>
            <a:r>
              <a:rPr lang="ru-RU" dirty="0" smtClean="0"/>
              <a:t>- Единица его измерения входит в "Великолепную семерку СИ".</a:t>
            </a:r>
            <a:br>
              <a:rPr lang="ru-RU" dirty="0" smtClean="0"/>
            </a:br>
            <a:r>
              <a:rPr lang="ru-RU" dirty="0" smtClean="0"/>
              <a:t>- Его ни на миг не остановишь.</a:t>
            </a:r>
            <a:br>
              <a:rPr lang="ru-RU" dirty="0" smtClean="0"/>
            </a:br>
            <a:r>
              <a:rPr lang="ru-RU" dirty="0" smtClean="0"/>
              <a:t>- Оно не ждет.</a:t>
            </a:r>
            <a:br>
              <a:rPr lang="ru-RU" dirty="0" smtClean="0"/>
            </a:br>
            <a:r>
              <a:rPr lang="ru-RU" dirty="0" smtClean="0"/>
              <a:t>- Оно является деньгами.</a:t>
            </a:r>
            <a:br>
              <a:rPr lang="ru-RU" dirty="0" smtClean="0"/>
            </a:br>
            <a:r>
              <a:rPr lang="ru-RU" dirty="0" smtClean="0"/>
              <a:t>- Его всегда не хватает человеку.</a:t>
            </a:r>
            <a:br>
              <a:rPr lang="ru-RU" dirty="0" smtClean="0"/>
            </a:br>
            <a:r>
              <a:rPr lang="ru-RU" dirty="0" smtClean="0"/>
              <a:t>- Оно есть даже на ОРТ. </a:t>
            </a:r>
            <a:r>
              <a:rPr lang="ru-RU" dirty="0" smtClean="0"/>
              <a:t>(первый канал на  телевидение</a:t>
            </a:r>
            <a:r>
              <a:rPr lang="ru-RU" dirty="0" smtClean="0"/>
              <a:t> 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535</Words>
  <Application>Microsoft Office PowerPoint</Application>
  <PresentationFormat>Экран (4:3)</PresentationFormat>
  <Paragraphs>76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Наш первый закон на игре - закон сохранения успеха!</vt:lpstr>
      <vt:lpstr>Второй закон:</vt:lpstr>
      <vt:lpstr>Третий закон.</vt:lpstr>
      <vt:lpstr>Конкурс первый: Приветствие команд:  «Если не знать законов физики…»</vt:lpstr>
      <vt:lpstr>Разминка:  Объявляется поиск!</vt:lpstr>
      <vt:lpstr>Разминка:  Объявляется поиск!</vt:lpstr>
      <vt:lpstr>Разминка: Объявляется  поиск!</vt:lpstr>
      <vt:lpstr>Третий конкурс: Домашнее задание: «В чем дело, ребята?» </vt:lpstr>
      <vt:lpstr>Четвертый конкурс:  «Следствие ведут знатоки».</vt:lpstr>
      <vt:lpstr> Четвертый конкурс:  «Следствие ведут знатоки». </vt:lpstr>
      <vt:lpstr>Четвертый конкурс:  «Следствие ведут знатоки».</vt:lpstr>
      <vt:lpstr>Четвертый конкурс:  «Следствие ведут знатоки».</vt:lpstr>
      <vt:lpstr>Пятый  конкурс:  «».</vt:lpstr>
      <vt:lpstr>Пятый конкурс</vt:lpstr>
      <vt:lpstr>Пятый конкурс</vt:lpstr>
      <vt:lpstr> Шестой конкурс:  «Конкурс капитанов». </vt:lpstr>
      <vt:lpstr>Слайд 19</vt:lpstr>
      <vt:lpstr>Спасибо за внимание!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25</cp:revision>
  <dcterms:created xsi:type="dcterms:W3CDTF">2013-04-22T18:29:35Z</dcterms:created>
  <dcterms:modified xsi:type="dcterms:W3CDTF">2013-04-24T09:26:41Z</dcterms:modified>
</cp:coreProperties>
</file>