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59FCA9-F933-4E0B-ADDF-E3487B18D9D8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452D48E-9D99-431F-A7EE-61B137B98C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Рельеф Евразии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026932"/>
          </a:xfrm>
        </p:spPr>
        <p:txBody>
          <a:bodyPr/>
          <a:lstStyle/>
          <a:p>
            <a:r>
              <a:rPr lang="ru-RU" dirty="0" smtClean="0"/>
              <a:t>7 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6. В Азии ¾ поверхности занимают плоскогорья, нагорья и горные хребты.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-214338"/>
            <a:ext cx="2743200" cy="214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-4-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8715436" cy="521497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004-004-Vostochno-Evropejskaja-ravni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5572164" cy="57150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428604"/>
            <a:ext cx="2786082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7. Европа значительно ниже Азии (здесь меньше гор, большие площади занимают низменности и равнины).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3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5786477" cy="62151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428604"/>
            <a:ext cx="2928958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8. Прикаспийская низменность – самая обширная в мире, лежит ниже уровня моря на 28 метров.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9. На материке выделяются 2 крупных горных пояса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Альпийско-Гималайский  (Евразийский):</a:t>
            </a: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Пиренеи;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Альпы;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Карпаты;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Кавказ;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Памир;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Гималаи.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err="1" smtClean="0"/>
              <a:t>Восточно-Азиатский</a:t>
            </a:r>
            <a:r>
              <a:rPr lang="ru-RU" u="sng" dirty="0" smtClean="0"/>
              <a:t> (Тихоокеанский):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 Протянулся от Камчатки до Больших Зондских островов.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10. На материке выделяются 2 пояса равнин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Северный пояс:</a:t>
            </a:r>
            <a:endParaRPr lang="ru-RU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Восточно-Европейская;</a:t>
            </a:r>
          </a:p>
          <a:p>
            <a:pPr>
              <a:buFont typeface="Arial" charset="0"/>
              <a:buChar char="•"/>
            </a:pPr>
            <a:r>
              <a:rPr lang="ru-RU" dirty="0" err="1" smtClean="0"/>
              <a:t>Западно-Сибирская</a:t>
            </a:r>
            <a:r>
              <a:rPr lang="ru-RU" dirty="0" smtClean="0"/>
              <a:t>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Среднесибирское плоскогорье;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Великая Китайская равнина.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Южный пояс: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Аравийское плоскогорье;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Плоскогорье Декан;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Месопотамская низменность;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Индо-Гангская низменность.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7467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lib074_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286412" cy="62865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357166"/>
            <a:ext cx="3143272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11. Евразия значительно выше всех других материков.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12. Евразия – единственный материк, вершины которого превышают высоту 7 км.</a:t>
            </a:r>
            <a:endParaRPr lang="ru-RU" sz="2800" dirty="0"/>
          </a:p>
        </p:txBody>
      </p:sp>
      <p:pic>
        <p:nvPicPr>
          <p:cNvPr id="4" name="Содержимое 3" descr="73234447_1291386417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600200"/>
            <a:ext cx="8715436" cy="504351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13. Равнины Евразии гораздо более протяженные, чем на других материках.</a:t>
            </a:r>
            <a:endParaRPr lang="ru-RU" sz="2800" dirty="0"/>
          </a:p>
        </p:txBody>
      </p:sp>
      <p:pic>
        <p:nvPicPr>
          <p:cNvPr id="4" name="Содержимое 3" descr="5102836459_0e111f335e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643998" cy="514353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14. Скандинавские горы, Урал, Тянь-Шань и Алтай образовались значительно раньше других гор и поэтому сильно разрушены. </a:t>
            </a:r>
            <a:endParaRPr lang="ru-RU" sz="2800" dirty="0"/>
          </a:p>
        </p:txBody>
      </p:sp>
      <p:pic>
        <p:nvPicPr>
          <p:cNvPr id="4" name="Содержимое 3" descr="368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00200"/>
            <a:ext cx="8429684" cy="504351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15. В образовании Евразии принимали участие несколько литосферных плит: Евразийская, Аравийская, Индо-Австралийская.</a:t>
            </a:r>
            <a:endParaRPr lang="ru-RU" sz="28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20056"/>
            <a:ext cx="8643998" cy="492365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1388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 рельефа материка</a:t>
            </a:r>
            <a:endParaRPr lang="ru-RU" dirty="0"/>
          </a:p>
        </p:txBody>
      </p:sp>
      <p:pic>
        <p:nvPicPr>
          <p:cNvPr id="4" name="Содержимое 3" descr="1-4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643998" cy="500066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16. На территории Евразии проходят гигантские сейсмические пояса Земли.</a:t>
            </a:r>
            <a:endParaRPr lang="ru-RU" sz="2800" dirty="0"/>
          </a:p>
        </p:txBody>
      </p:sp>
      <p:pic>
        <p:nvPicPr>
          <p:cNvPr id="4" name="Содержимое 3" descr="regio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8643998" cy="528641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35319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Сейсмические пояса Земли: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1.Тихоокеанский («огненное кольцо Земли»).</a:t>
            </a: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2. Европейско-Азиатский (юг материка Евразия).</a:t>
            </a:r>
            <a:endParaRPr lang="ru-RU" u="sn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17. Вулкан Ключевская Сопка – самый высокий действующий вулкан Евразии.</a:t>
            </a:r>
            <a:endParaRPr lang="ru-RU" sz="2800" dirty="0"/>
          </a:p>
        </p:txBody>
      </p:sp>
      <p:pic>
        <p:nvPicPr>
          <p:cNvPr id="4" name="Содержимое 3" descr="0027-027-Kljuchevskaja-Sopka-vysotoj-4750-met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1600200"/>
            <a:ext cx="8429684" cy="504351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18. Скандинавский полуостров испытывает поднятия в среднем на 1см в год, а территория Нидерландов – опускания на 3 – 5 см в год.</a:t>
            </a:r>
            <a:endParaRPr lang="ru-RU" sz="2800" dirty="0"/>
          </a:p>
        </p:txBody>
      </p:sp>
      <p:pic>
        <p:nvPicPr>
          <p:cNvPr id="4" name="Содержимое 3" descr="368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600200"/>
            <a:ext cx="8572560" cy="504351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05-005-Obrazovanie-rav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290"/>
            <a:ext cx="8715436" cy="64294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v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russkaya-ravn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7467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002-002-Karpa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5214974" cy="61436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600200"/>
            <a:ext cx="328614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Сложность рельефа (чередуются крупные и мелкие горные системы и равнины).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0_4e9d5_52fcccbb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18"/>
            <a:ext cx="5114932" cy="52149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642918"/>
            <a:ext cx="3143272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Горы Кавказ – молодые и самые высокие в России и Европе горы.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7467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71px-Caucasus_topographic_map-ru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3523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929222" cy="55007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928670"/>
            <a:ext cx="3500462" cy="5197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Горы Гималаи – молодые и самые высокие горы мира («крыша мира»), расположены на юге материка Евразия.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item_53_1_40927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5500726" cy="607223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571480"/>
            <a:ext cx="2786082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В рельефе наблюдаются большие колебания высот, превышающие отметку 9 км.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8881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5072097" cy="57864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571480"/>
            <a:ext cx="3286148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Мертвое море-озеро, расположенное на Аравийском полуострове – самая глубокая впадина на материке (ее глубина составляет минус 395 м).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e26d577c66e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5429288" cy="58579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642918"/>
            <a:ext cx="2928958" cy="5483245"/>
          </a:xfrm>
        </p:spPr>
        <p:txBody>
          <a:bodyPr/>
          <a:lstStyle/>
          <a:p>
            <a:r>
              <a:rPr lang="ru-RU" dirty="0" smtClean="0"/>
              <a:t>Это самое соленое в мире море-озеро.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</TotalTime>
  <Words>366</Words>
  <Application>Microsoft Office PowerPoint</Application>
  <PresentationFormat>Экран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Рельеф Евразии</vt:lpstr>
      <vt:lpstr>Особенности  рельефа материка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6. В Азии ¾ поверхности занимают плоскогорья, нагорья и горные хребты.</vt:lpstr>
      <vt:lpstr>Слайд 11</vt:lpstr>
      <vt:lpstr>Слайд 12</vt:lpstr>
      <vt:lpstr>9. На материке выделяются 2 крупных горных пояса</vt:lpstr>
      <vt:lpstr>10. На материке выделяются 2 пояса равнин</vt:lpstr>
      <vt:lpstr>Слайд 15</vt:lpstr>
      <vt:lpstr>12. Евразия – единственный материк, вершины которого превышают высоту 7 км.</vt:lpstr>
      <vt:lpstr>13. Равнины Евразии гораздо более протяженные, чем на других материках.</vt:lpstr>
      <vt:lpstr>14. Скандинавские горы, Урал, Тянь-Шань и Алтай образовались значительно раньше других гор и поэтому сильно разрушены. </vt:lpstr>
      <vt:lpstr>15. В образовании Евразии принимали участие несколько литосферных плит: Евразийская, Аравийская, Индо-Австралийская.</vt:lpstr>
      <vt:lpstr>16. На территории Евразии проходят гигантские сейсмические пояса Земли.</vt:lpstr>
      <vt:lpstr>Сейсмические пояса Земли:</vt:lpstr>
      <vt:lpstr>17. Вулкан Ключевская Сопка – самый высокий действующий вулкан Евразии.</vt:lpstr>
      <vt:lpstr>18. Скандинавский полуостров испытывает поднятия в среднем на 1см в год, а территория Нидерландов – опускания на 3 – 5 см в год.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Евразии</dc:title>
  <dc:creator>Admin</dc:creator>
  <cp:lastModifiedBy>Admin</cp:lastModifiedBy>
  <cp:revision>32</cp:revision>
  <dcterms:created xsi:type="dcterms:W3CDTF">2012-04-03T18:29:19Z</dcterms:created>
  <dcterms:modified xsi:type="dcterms:W3CDTF">2012-04-03T19:36:35Z</dcterms:modified>
</cp:coreProperties>
</file>