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101" d="100"/>
          <a:sy n="101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A9E6C-219F-4527-8FC3-84296D03DB65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8CB49-26D4-47C9-A711-2E382B430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88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8CB49-26D4-47C9-A711-2E382B430A8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169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4A1D-A17D-4657-B65A-83C11F2DD181}" type="datetime1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информатики и ИКТ Салимуллина Л.Н.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D083-4158-4CEA-9976-016E0BB15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15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04B3-A637-4B8C-A9C1-D6157B7802E9}" type="datetime1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информатики и ИКТ Салимуллина Л.Н.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D083-4158-4CEA-9976-016E0BB15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73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42A8-9A57-450C-B8E8-9D288CB16844}" type="datetime1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информатики и ИКТ Салимуллина Л.Н.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D083-4158-4CEA-9976-016E0BB15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06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2D50-5923-4DC1-9A12-A8D9E4E44BFE}" type="datetime1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информатики и ИКТ Салимуллина Л.Н.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D083-4158-4CEA-9976-016E0BB15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0573-28F1-4FE2-8206-7B8FB3A65B88}" type="datetime1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информатики и ИКТ Салимуллина Л.Н.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D083-4158-4CEA-9976-016E0BB15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6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DF47-00B3-4C2B-8824-12BAE269326C}" type="datetime1">
              <a:rPr lang="ru-RU" smtClean="0"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информатики и ИКТ Салимуллина Л.Н.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D083-4158-4CEA-9976-016E0BB15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57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C0FB-A442-48CE-AA7B-B5F72E66E408}" type="datetime1">
              <a:rPr lang="ru-RU" smtClean="0"/>
              <a:t>15.11.2012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информатики и ИКТ Салимуллина Л.Н.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D083-4158-4CEA-9976-016E0BB15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54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9CDC-E390-42C1-A45F-2DCAAE92EE1F}" type="datetime1">
              <a:rPr lang="ru-RU" smtClean="0"/>
              <a:t>15.11.2012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информатики и ИКТ Салимуллина Л.Н.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D083-4158-4CEA-9976-016E0BB15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3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89E2-BF71-47C1-A63D-301004F48451}" type="datetime1">
              <a:rPr lang="ru-RU" smtClean="0"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информатики и ИКТ Салимуллина Л.Н.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D083-4158-4CEA-9976-016E0BB15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2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72B5-5BE1-4F15-9664-D6C7A41E02AC}" type="datetime1">
              <a:rPr lang="ru-RU" smtClean="0"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информатики и ИКТ Салимуллина Л.Н.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D083-4158-4CEA-9976-016E0BB15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41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43C3-5F41-40F9-AB05-8AAD41C2E4A0}" type="datetime1">
              <a:rPr lang="ru-RU" smtClean="0"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информатики и ИКТ Салимуллина Л.Н.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D083-4158-4CEA-9976-016E0BB15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05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7A5C8-2832-4D90-BB31-3EF2F0582678}" type="datetime1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Преподаватель информатики и ИКТ Салимуллина Л.Н.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7D083-4158-4CEA-9976-016E0BB15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8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rgbClr val="92D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0604"/>
            <a:ext cx="2952328" cy="27053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03648" y="1700808"/>
            <a:ext cx="633670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Monotype Corsiva" pitchFamily="66" charset="0"/>
              </a:rPr>
              <a:t>Microsoft Excel</a:t>
            </a:r>
            <a:endParaRPr lang="ru-RU" sz="9600" b="1" cap="all" spc="0" dirty="0">
              <a:ln w="0"/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6" name="Стрелка вверх 5"/>
          <p:cNvSpPr/>
          <p:nvPr/>
        </p:nvSpPr>
        <p:spPr>
          <a:xfrm rot="19064357">
            <a:off x="7580220" y="4963746"/>
            <a:ext cx="283796" cy="356810"/>
          </a:xfrm>
          <a:prstGeom prst="upArrow">
            <a:avLst>
              <a:gd name="adj1" fmla="val 44743"/>
              <a:gd name="adj2" fmla="val 65937"/>
            </a:avLst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11560" y="321272"/>
            <a:ext cx="4462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Московское суворовское военное училище</a:t>
            </a:r>
            <a:endParaRPr lang="ru-RU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6316822"/>
            <a:ext cx="5708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Преподаватель информатики и ИКТ </a:t>
            </a:r>
            <a:r>
              <a:rPr lang="ru-RU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Салимуллина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Л.Н.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07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8 0.04696 L -0.10746 -0.28036 C -0.12066 -0.35184 -0.16024 -0.41823 -0.21336 -0.46334 C -0.27465 -0.51353 -0.3342 -0.53135 -0.38836 -0.51631 L -0.64097 -0.46079 " pathEditMode="relative" rAng="-25061334" ptsTypes="F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80" y="-383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30" y="213722"/>
            <a:ext cx="8458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2420888"/>
            <a:ext cx="7453835" cy="2123658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92D050"/>
              </a:gs>
            </a:gsLst>
            <a:lin ang="5400000" scaled="0"/>
          </a:gradFill>
          <a:effectLst>
            <a:softEdge rad="635000"/>
          </a:effectLst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MsExcel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электронная таблица (ЭТ), 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– используется для вычислений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644008" y="6381328"/>
            <a:ext cx="4328120" cy="365125"/>
          </a:xfrm>
        </p:spPr>
        <p:txBody>
          <a:bodyPr/>
          <a:lstStyle/>
          <a:p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Преподаватель информатики и ИКТ Салимуллина Л.Н.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7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3" y="441112"/>
            <a:ext cx="6148491" cy="271579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RightFacing"/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573016"/>
            <a:ext cx="4314177" cy="29333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32789" y="1052736"/>
            <a:ext cx="4990790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Разница между таблицами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MsWord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MsExcel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294" y="3411669"/>
            <a:ext cx="6532622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MsExcel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можно вычислять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247964" y="2343395"/>
            <a:ext cx="828092" cy="10682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4860032" y="4242666"/>
            <a:ext cx="1287480" cy="104646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770502" y="6492875"/>
            <a:ext cx="4328120" cy="365125"/>
          </a:xfrm>
        </p:spPr>
        <p:txBody>
          <a:bodyPr vert="horz" lIns="91440" tIns="45720" rIns="91440" bIns="45720" rtlCol="0" anchor="ctr"/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Преподаватель информатики и ИКТ Салимуллина Л.Н.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33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107504" y="5589240"/>
            <a:ext cx="8783627" cy="1005210"/>
          </a:xfrm>
          <a:prstGeom prst="wedgeRoundRectCallout">
            <a:avLst>
              <a:gd name="adj1" fmla="val -30612"/>
              <a:gd name="adj2" fmla="val -99149"/>
              <a:gd name="adj3" fmla="val 16667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29" y="260648"/>
            <a:ext cx="8639175" cy="4705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5035" y="5517232"/>
            <a:ext cx="8928992" cy="1077218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92D050"/>
              </a:gs>
            </a:gsLst>
            <a:lin ang="5400000" scaled="0"/>
          </a:gradFill>
          <a:effectLst>
            <a:softEdge rad="317500"/>
          </a:effectLst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Документ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MsExcel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 рабочая книга, т.к. состоит из листов (изначально из 3 листов).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499316" y="548680"/>
            <a:ext cx="136882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4788024" y="620688"/>
            <a:ext cx="1512168" cy="5040560"/>
          </a:xfrm>
          <a:prstGeom prst="line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932040" y="6594450"/>
            <a:ext cx="4328120" cy="365125"/>
          </a:xfrm>
        </p:spPr>
        <p:txBody>
          <a:bodyPr vert="horz" lIns="91440" tIns="45720" rIns="91440" bIns="45720" rtlCol="0" anchor="ctr"/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Преподаватель информатики и ИКТ Салимуллина Л.Н.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85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463" y="410224"/>
            <a:ext cx="4343561" cy="30187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 flipV="1">
            <a:off x="4860032" y="1340769"/>
            <a:ext cx="864096" cy="1889416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9512" y="3429000"/>
            <a:ext cx="783964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Листы можно:  1. Добавлять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2. Удалять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3. Копировать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4. Перемещать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5. Переименовывать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23326"/>
            <a:ext cx="3086100" cy="19621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0"/>
          </a:effectLst>
          <a:scene3d>
            <a:camera prst="perspectiveContrastingRigh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069386" y="6597352"/>
            <a:ext cx="5192216" cy="365125"/>
          </a:xfrm>
        </p:spPr>
        <p:txBody>
          <a:bodyPr vert="horz" lIns="91440" tIns="45720" rIns="91440" bIns="45720" rtlCol="0" anchor="ctr"/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Преподаватель информатики и ИКТ Салимуллина Л.Н.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42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8266748" cy="1754326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92D050"/>
              </a:gs>
            </a:gsLst>
            <a:lin ang="5400000" scaled="0"/>
          </a:gradFill>
          <a:effectLst>
            <a:softEdge rad="6350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6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3600" dirty="0"/>
              <a:t>Вид </a:t>
            </a:r>
            <a:r>
              <a:rPr lang="ru-RU" sz="3600" dirty="0" smtClean="0"/>
              <a:t>каждого листа </a:t>
            </a:r>
            <a:r>
              <a:rPr lang="ru-RU" sz="3600" dirty="0"/>
              <a:t>– ЭТ, состоящая из столбцов и строк, </a:t>
            </a:r>
            <a:r>
              <a:rPr lang="ru-RU" sz="3600" dirty="0" smtClean="0"/>
              <a:t>на </a:t>
            </a:r>
            <a:r>
              <a:rPr lang="ru-RU" sz="3600" dirty="0"/>
              <a:t>пересечении которых образуются ячейки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2267744" y="1988840"/>
            <a:ext cx="5040560" cy="3949427"/>
            <a:chOff x="2267744" y="1988840"/>
            <a:chExt cx="5040560" cy="3949427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5430" y="2888298"/>
              <a:ext cx="4062874" cy="30499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Прямая со стрелкой 4"/>
            <p:cNvCxnSpPr/>
            <p:nvPr/>
          </p:nvCxnSpPr>
          <p:spPr>
            <a:xfrm>
              <a:off x="3923928" y="1988840"/>
              <a:ext cx="0" cy="89945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2267744" y="3284984"/>
              <a:ext cx="910117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3406877" y="2996952"/>
              <a:ext cx="1034099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</p:grp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440976" y="6597352"/>
            <a:ext cx="4688160" cy="196131"/>
          </a:xfrm>
        </p:spPr>
        <p:txBody>
          <a:bodyPr vert="horz" lIns="91440" tIns="45720" rIns="91440" bIns="45720" rtlCol="0" anchor="ctr"/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Преподаватель информатики и ИКТ Салимуллина Л.Н.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8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2306" y="836712"/>
            <a:ext cx="8520174" cy="1046440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92D050"/>
              </a:gs>
            </a:gsLst>
            <a:lin ang="5400000" scaled="0"/>
          </a:gradFill>
          <a:effectLst>
            <a:softEdge rad="317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36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3100" dirty="0"/>
              <a:t>Имена </a:t>
            </a:r>
            <a:r>
              <a:rPr lang="ru-RU" sz="3100" u="sng" dirty="0"/>
              <a:t>столбцов</a:t>
            </a:r>
            <a:r>
              <a:rPr lang="ru-RU" sz="3100" dirty="0"/>
              <a:t> – латинские буквы от А до </a:t>
            </a:r>
            <a:r>
              <a:rPr lang="en-US" sz="3100" dirty="0"/>
              <a:t>IV </a:t>
            </a:r>
          </a:p>
          <a:p>
            <a:r>
              <a:rPr lang="en-US" sz="3100" dirty="0"/>
              <a:t>(IV – Excel 2003, XFD – Excel 2010)</a:t>
            </a:r>
            <a:endParaRPr lang="ru-RU" sz="3100" dirty="0"/>
          </a:p>
        </p:txBody>
      </p:sp>
      <p:sp>
        <p:nvSpPr>
          <p:cNvPr id="7" name="TextBox 6"/>
          <p:cNvSpPr txBox="1"/>
          <p:nvPr/>
        </p:nvSpPr>
        <p:spPr>
          <a:xfrm>
            <a:off x="367370" y="2060848"/>
            <a:ext cx="8352928" cy="1077218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92D050"/>
              </a:gs>
            </a:gsLst>
            <a:lin ang="5400000" scaled="0"/>
          </a:gradFill>
          <a:effectLst>
            <a:softEdge rad="317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36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3100" dirty="0"/>
              <a:t>Имена </a:t>
            </a:r>
            <a:r>
              <a:rPr lang="ru-RU" sz="3100" u="sng" dirty="0"/>
              <a:t>строк</a:t>
            </a:r>
            <a:r>
              <a:rPr lang="ru-RU" sz="3100" dirty="0"/>
              <a:t> – числа от 1 до 65536</a:t>
            </a:r>
            <a:endParaRPr lang="en-US" sz="3100" dirty="0"/>
          </a:p>
          <a:p>
            <a:r>
              <a:rPr lang="en-US" sz="3100" dirty="0"/>
              <a:t>(</a:t>
            </a:r>
            <a:r>
              <a:rPr lang="ru-RU" sz="3100" dirty="0"/>
              <a:t>65536 </a:t>
            </a:r>
            <a:r>
              <a:rPr lang="en-US" sz="3100" dirty="0"/>
              <a:t>– Excel 2003,</a:t>
            </a:r>
            <a:r>
              <a:rPr lang="ru-RU" sz="3100" dirty="0"/>
              <a:t> 1048576 </a:t>
            </a:r>
            <a:r>
              <a:rPr lang="en-US" sz="3100" dirty="0"/>
              <a:t>– Excel 2010)</a:t>
            </a:r>
            <a:endParaRPr lang="ru-RU" sz="3100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980" y="3356992"/>
            <a:ext cx="3960440" cy="315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148064" y="6669360"/>
            <a:ext cx="3976232" cy="188640"/>
          </a:xfrm>
        </p:spPr>
        <p:txBody>
          <a:bodyPr vert="horz" lIns="91440" tIns="45720" rIns="91440" bIns="45720" rtlCol="0" anchor="ctr"/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Преподаватель информатики и ИКТ Салимуллина Л.Н.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160</Words>
  <Application>Microsoft Office PowerPoint</Application>
  <PresentationFormat>Экран (4:3)</PresentationFormat>
  <Paragraphs>26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SYV</dc:creator>
  <cp:lastModifiedBy>user</cp:lastModifiedBy>
  <cp:revision>27</cp:revision>
  <dcterms:created xsi:type="dcterms:W3CDTF">2010-11-25T06:44:01Z</dcterms:created>
  <dcterms:modified xsi:type="dcterms:W3CDTF">2012-11-14T21:20:24Z</dcterms:modified>
</cp:coreProperties>
</file>