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8" r:id="rId19"/>
    <p:sldId id="273" r:id="rId20"/>
    <p:sldId id="274" r:id="rId21"/>
    <p:sldId id="275" r:id="rId22"/>
    <p:sldId id="276" r:id="rId23"/>
    <p:sldId id="277" r:id="rId24"/>
    <p:sldId id="279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36EB6-7BE3-4367-84F7-75187CB672A6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5707-1469-4DF2-A2EB-88F6816AB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366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36EB6-7BE3-4367-84F7-75187CB672A6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5707-1469-4DF2-A2EB-88F6816AB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870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36EB6-7BE3-4367-84F7-75187CB672A6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5707-1469-4DF2-A2EB-88F6816ABB5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7847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36EB6-7BE3-4367-84F7-75187CB672A6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5707-1469-4DF2-A2EB-88F6816AB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143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36EB6-7BE3-4367-84F7-75187CB672A6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5707-1469-4DF2-A2EB-88F6816ABB5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5222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36EB6-7BE3-4367-84F7-75187CB672A6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5707-1469-4DF2-A2EB-88F6816AB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833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36EB6-7BE3-4367-84F7-75187CB672A6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5707-1469-4DF2-A2EB-88F6816AB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724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36EB6-7BE3-4367-84F7-75187CB672A6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5707-1469-4DF2-A2EB-88F6816AB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651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36EB6-7BE3-4367-84F7-75187CB672A6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5707-1469-4DF2-A2EB-88F6816AB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64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36EB6-7BE3-4367-84F7-75187CB672A6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5707-1469-4DF2-A2EB-88F6816AB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163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36EB6-7BE3-4367-84F7-75187CB672A6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5707-1469-4DF2-A2EB-88F6816AB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549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36EB6-7BE3-4367-84F7-75187CB672A6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5707-1469-4DF2-A2EB-88F6816AB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9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36EB6-7BE3-4367-84F7-75187CB672A6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5707-1469-4DF2-A2EB-88F6816AB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013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36EB6-7BE3-4367-84F7-75187CB672A6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5707-1469-4DF2-A2EB-88F6816AB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839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36EB6-7BE3-4367-84F7-75187CB672A6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5707-1469-4DF2-A2EB-88F6816AB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225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36EB6-7BE3-4367-84F7-75187CB672A6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5707-1469-4DF2-A2EB-88F6816AB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647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36EB6-7BE3-4367-84F7-75187CB672A6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F2D65707-1469-4DF2-A2EB-88F6816AB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58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191223" cy="3848882"/>
          </a:xfrm>
        </p:spPr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/>
            </a:r>
            <a:br>
              <a:rPr lang="ru-RU" b="1" dirty="0" smtClean="0">
                <a:solidFill>
                  <a:schemeClr val="accent2"/>
                </a:solidFill>
              </a:rPr>
            </a:br>
            <a:r>
              <a:rPr lang="ru-RU" b="1" dirty="0">
                <a:solidFill>
                  <a:schemeClr val="accent2"/>
                </a:solidFill>
              </a:rPr>
              <a:t/>
            </a:r>
            <a:br>
              <a:rPr lang="ru-RU" b="1" dirty="0">
                <a:solidFill>
                  <a:schemeClr val="accent2"/>
                </a:solidFill>
              </a:rPr>
            </a:b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2524259" y="3053074"/>
            <a:ext cx="6310648" cy="221360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Захарова Вера Геннадьевна </a:t>
            </a:r>
          </a:p>
          <a:p>
            <a:r>
              <a:rPr lang="ru-RU" b="1" dirty="0" smtClean="0">
                <a:solidFill>
                  <a:schemeClr val="accent2"/>
                </a:solidFill>
              </a:rPr>
              <a:t>Учитель начальных классов.</a:t>
            </a:r>
            <a:endParaRPr lang="ru-RU" b="1" dirty="0">
              <a:solidFill>
                <a:schemeClr val="accent2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11" y="222050"/>
            <a:ext cx="4765506" cy="4749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628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77" y="72916"/>
            <a:ext cx="6648048" cy="527181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237927" y="3035174"/>
            <a:ext cx="4571999" cy="2829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000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Будем бегать быстро, дружно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000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Победить нам очень нужно!</a:t>
            </a:r>
            <a:endParaRPr lang="ru-RU" sz="40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486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93" y="298246"/>
            <a:ext cx="6510807" cy="589649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031864" y="3086471"/>
            <a:ext cx="4468969" cy="3029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Здоровье дарит радость. Здоровье дарит свет. Здоровье – это сила! Здоровье – это смех!</a:t>
            </a:r>
            <a:endParaRPr lang="ru-RU" sz="36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597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18" y="84071"/>
            <a:ext cx="6305282" cy="635536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134896" y="3234652"/>
            <a:ext cx="4353058" cy="2039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000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Где здоровье, там и я. Со здоровьем мы друзья.</a:t>
            </a:r>
            <a:endParaRPr lang="ru-RU" sz="40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397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70" y="-159386"/>
            <a:ext cx="6072255" cy="64056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439437" y="1532586"/>
            <a:ext cx="4739426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000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Утром встал – открыл окошко. На зарядку становись! Вправо, влево повернись.</a:t>
            </a:r>
            <a:endParaRPr lang="ru-RU" sz="40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19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66" y="159197"/>
            <a:ext cx="6138259" cy="640902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993228" y="1533594"/>
            <a:ext cx="4301544" cy="5324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утрам ты закаляйся,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Водой холодной обливайся.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Будешь ты всегда здоров.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Тут не нужно лишних слов.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32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748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14" y="283335"/>
            <a:ext cx="6822449" cy="617823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443989" y="2636219"/>
            <a:ext cx="4018207" cy="4067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зарядку встали дружно, наклоняться нам не трудно.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 здоровьем мы следим и болеть мы не хотим.</a:t>
            </a:r>
            <a:endParaRPr lang="ru-RU" sz="2800" dirty="0">
              <a:solidFill>
                <a:schemeClr val="accent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65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8" y="223040"/>
            <a:ext cx="6836938" cy="540502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59899" y="2636219"/>
            <a:ext cx="4198511" cy="4065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Будем вместе мы играть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Бегать, прыгать и скакать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Чтобы было веселее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Мяч возьмем мы поскорее. </a:t>
            </a:r>
            <a:endParaRPr lang="ru-RU" sz="32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9779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77" y="177938"/>
            <a:ext cx="6914748" cy="619710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431110" y="1596981"/>
            <a:ext cx="4275786" cy="2463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Здоровье надо беречь с ранних лет, Оно  избавит вас от всех бед.</a:t>
            </a:r>
            <a:endParaRPr lang="ru-RU" sz="36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4637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4" y="104763"/>
            <a:ext cx="6091707" cy="659225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568225" y="1184855"/>
            <a:ext cx="5370489" cy="3158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dirty="0" smtClean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Чтоб здоровье сохранить,  Организм свой укрепить,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dirty="0" smtClean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Знает вся моя семья   Должен быть режим у дня. </a:t>
            </a:r>
            <a:endParaRPr lang="ru-RU" sz="36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4914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9" y="64394"/>
            <a:ext cx="11578106" cy="6658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019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779" y="708338"/>
            <a:ext cx="8640049" cy="5628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0769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51" y="199622"/>
            <a:ext cx="6713649" cy="554435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51" y="160985"/>
            <a:ext cx="6713649" cy="554435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6362" y="2714625"/>
            <a:ext cx="1819275" cy="14287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469746" y="3035174"/>
            <a:ext cx="4172754" cy="3132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Кушать овощи и фрукты, рыбу, молокопродукты-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Вот полезная еда,      Витаминами полна!</a:t>
            </a:r>
            <a:endParaRPr lang="ru-RU" sz="36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7361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35" y="118253"/>
            <a:ext cx="6722303" cy="603784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315200" y="2886993"/>
            <a:ext cx="4224270" cy="4117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0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Надо кушать, а не жрать и очень медленно жевать, каждый кусочек смаковать"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0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4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0308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04" y="397742"/>
            <a:ext cx="11307650" cy="5951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7344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31" y="605307"/>
            <a:ext cx="10045521" cy="5718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7048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41" y="124466"/>
            <a:ext cx="11127346" cy="673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31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350" y="304800"/>
            <a:ext cx="8877300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730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13" y="373487"/>
            <a:ext cx="10869769" cy="6027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177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01" y="69872"/>
            <a:ext cx="10406130" cy="6421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30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587" y="528034"/>
            <a:ext cx="8373048" cy="5743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445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96" y="850006"/>
            <a:ext cx="6596517" cy="600799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941713" y="2945022"/>
            <a:ext cx="4971244" cy="4117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прогулку выходи, свежим воздухом дыши. </a:t>
            </a:r>
            <a:endParaRPr lang="ru-RU" sz="4000" dirty="0" smtClean="0">
              <a:solidFill>
                <a:schemeClr val="accent6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Только помни при уходе:  одеваться по погоде!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350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50" y="112690"/>
            <a:ext cx="6735650" cy="505173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469746" y="3035174"/>
            <a:ext cx="3940936" cy="2829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000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Чтоб здоровым быть сполна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000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Физкультура всем нужна. </a:t>
            </a:r>
            <a:endParaRPr lang="ru-RU" sz="40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086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08" y="177938"/>
            <a:ext cx="6811717" cy="557891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727324" y="2436741"/>
            <a:ext cx="3503052" cy="5083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000" dirty="0" smtClean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Нам  зарядка помогает,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000" dirty="0" smtClean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000" dirty="0" smtClean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Она здоровье укрепляет.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000" dirty="0" smtClean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000" dirty="0" smtClean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4000" dirty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25535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101</TotalTime>
  <Words>175</Words>
  <Application>Microsoft Office PowerPoint</Application>
  <PresentationFormat>Широкоэкранный</PresentationFormat>
  <Paragraphs>38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Calibri</vt:lpstr>
      <vt:lpstr>Times New Roman</vt:lpstr>
      <vt:lpstr>Trebuchet MS</vt:lpstr>
      <vt:lpstr>Wingdings 3</vt:lpstr>
      <vt:lpstr>Грань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Вера</dc:creator>
  <cp:lastModifiedBy>Вера</cp:lastModifiedBy>
  <cp:revision>10</cp:revision>
  <dcterms:created xsi:type="dcterms:W3CDTF">2014-11-03T09:36:32Z</dcterms:created>
  <dcterms:modified xsi:type="dcterms:W3CDTF">2014-11-03T11:18:28Z</dcterms:modified>
</cp:coreProperties>
</file>