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8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4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5E08-F118-4329-B154-D11DB2592EC6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AEA6-8EC5-4AC5-8F31-A4C853E3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5E08-F118-4329-B154-D11DB2592EC6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AEA6-8EC5-4AC5-8F31-A4C853E3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5E08-F118-4329-B154-D11DB2592EC6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AEA6-8EC5-4AC5-8F31-A4C853E3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5E08-F118-4329-B154-D11DB2592EC6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AEA6-8EC5-4AC5-8F31-A4C853E3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5E08-F118-4329-B154-D11DB2592EC6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AEA6-8EC5-4AC5-8F31-A4C853E3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5E08-F118-4329-B154-D11DB2592EC6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AEA6-8EC5-4AC5-8F31-A4C853E3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5E08-F118-4329-B154-D11DB2592EC6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AEA6-8EC5-4AC5-8F31-A4C853E3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5E08-F118-4329-B154-D11DB2592EC6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AEA6-8EC5-4AC5-8F31-A4C853E3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5E08-F118-4329-B154-D11DB2592EC6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AEA6-8EC5-4AC5-8F31-A4C853E3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5E08-F118-4329-B154-D11DB2592EC6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AEA6-8EC5-4AC5-8F31-A4C853E3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5E08-F118-4329-B154-D11DB2592EC6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AEA6-8EC5-4AC5-8F31-A4C853E3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85E08-F118-4329-B154-D11DB2592EC6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7AEA6-8EC5-4AC5-8F31-A4C853E3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&#1052;&#1040;&#1043;&#1053;&#1048;&#1058;&#1053;&#1040;&#1071;%20&#1055;&#1059;&#1064;&#1050;&#1040;%20-%20&#1092;&#1080;&#1079;&#1080;&#1095;&#1077;&#1089;&#1082;&#1080;&#1077;%20&#1086;&#1087;&#1099;&#1090;&#1099;%20&#1089;%20&#1084;&#1072;&#1075;&#1085;&#1080;&#1090;&#1086;&#1084;.mp4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hyperlink" Target="&#1054;&#1082;&#1089;&#1080;&#1076;%20&#1093;&#1088;&#1086;&#1084;&#1072;%20&#1080;%20&#1072;&#1094;&#1077;&#1090;&#1086;&#1085;%20-%20&#1093;&#1080;&#1084;&#1080;&#1095;&#1077;&#1089;&#1082;&#1080;&#1077;%20&#1086;&#1087;&#1099;&#1090;&#1099;.mp4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76672"/>
            <a:ext cx="813690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rgbClr val="7030A0"/>
                </a:solidFill>
                <a:latin typeface="Arial Black" pitchFamily="34" charset="0"/>
              </a:rPr>
              <a:t>«ЕСТЕСТВЕННЫЕ НАУКИ»</a:t>
            </a:r>
          </a:p>
          <a:p>
            <a:pPr algn="ctr"/>
            <a:endParaRPr lang="ru-RU" sz="40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ctr"/>
            <a:endParaRPr lang="ru-RU" sz="4000" dirty="0">
              <a:solidFill>
                <a:srgbClr val="7030A0"/>
              </a:solidFill>
              <a:latin typeface="Arial Black" pitchFamily="34" charset="0"/>
            </a:endParaRPr>
          </a:p>
          <a:p>
            <a:pPr algn="ctr"/>
            <a:endParaRPr lang="ru-RU" sz="4000" dirty="0">
              <a:solidFill>
                <a:srgbClr val="7030A0"/>
              </a:solidFill>
              <a:latin typeface="Arial Black" pitchFamily="34" charset="0"/>
            </a:endParaRPr>
          </a:p>
          <a:p>
            <a:pPr algn="ctr"/>
            <a:r>
              <a:rPr lang="ru-RU" sz="3600" dirty="0" smtClean="0">
                <a:solidFill>
                  <a:srgbClr val="7030A0"/>
                </a:solidFill>
                <a:latin typeface="Arial Black" pitchFamily="34" charset="0"/>
              </a:rPr>
              <a:t>МИНИ-ВИКТОРИНА</a:t>
            </a:r>
            <a:endParaRPr lang="ru-RU" sz="3600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836712"/>
            <a:ext cx="712879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3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 action="ppaction://hlinksldjump"/>
              </a:rPr>
              <a:t>ВЕРНО!!!</a:t>
            </a:r>
            <a:endParaRPr lang="ru-RU" sz="13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http://img1.liveinternet.ru/images/attach/c/7/95/299/95299073_84619355_74807334_smayl_an_Bolshoy_smaylik_Vo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429000"/>
            <a:ext cx="4123045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896448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/>
              <a:t>4.Небесные тела изучает</a:t>
            </a:r>
            <a:r>
              <a:rPr lang="ru-RU" sz="6000" dirty="0" smtClean="0"/>
              <a:t>:</a:t>
            </a:r>
          </a:p>
          <a:p>
            <a:endParaRPr lang="ru-RU" sz="6000" dirty="0"/>
          </a:p>
          <a:p>
            <a:r>
              <a:rPr lang="ru-RU" sz="6000" dirty="0">
                <a:hlinkClick r:id="rId2" action="ppaction://hlinksldjump"/>
              </a:rPr>
              <a:t>А.Геология</a:t>
            </a:r>
            <a:endParaRPr lang="ru-RU" sz="6000" dirty="0"/>
          </a:p>
          <a:p>
            <a:r>
              <a:rPr lang="ru-RU" sz="6000" dirty="0">
                <a:hlinkClick r:id="rId3" action="ppaction://hlinksldjump"/>
              </a:rPr>
              <a:t>Б.Астрономия</a:t>
            </a:r>
            <a:endParaRPr lang="ru-RU" sz="6000" dirty="0"/>
          </a:p>
          <a:p>
            <a:r>
              <a:rPr lang="ru-RU" sz="6000" dirty="0">
                <a:hlinkClick r:id="rId2" action="ppaction://hlinksldjump"/>
              </a:rPr>
              <a:t>В.Ботаника</a:t>
            </a:r>
            <a:endParaRPr lang="ru-RU" sz="6000" dirty="0"/>
          </a:p>
          <a:p>
            <a:r>
              <a:rPr lang="ru-RU" sz="6000" dirty="0">
                <a:hlinkClick r:id="rId2" action="ppaction://hlinksldjump"/>
              </a:rPr>
              <a:t>Г.Физика</a:t>
            </a:r>
            <a:endParaRPr lang="ru-RU" sz="60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412776"/>
            <a:ext cx="792088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3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action="ppaction://hlinksldjump"/>
              </a:rPr>
              <a:t>НЕВЕРНО!</a:t>
            </a:r>
            <a:endParaRPr lang="ru-RU" sz="13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http://freesmileys.smiliesuche.de/grosse/grosse-big-smilies-086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573016"/>
            <a:ext cx="3514725" cy="292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836712"/>
            <a:ext cx="712879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3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 action="ppaction://hlinksldjump"/>
              </a:rPr>
              <a:t>ВЕРНО!!!</a:t>
            </a:r>
            <a:endParaRPr lang="ru-RU" sz="13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http://img1.liveinternet.ru/images/attach/c/7/95/299/95299073_84619355_74807334_smayl_an_Bolshoy_smaylik_Vo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429000"/>
            <a:ext cx="4123045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64096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/>
              <a:t>5.Анатомия, физиология, ботаника, зоология. К семье какой науки они относятся</a:t>
            </a:r>
            <a:r>
              <a:rPr lang="ru-RU" sz="4400" dirty="0" smtClean="0"/>
              <a:t>?</a:t>
            </a:r>
          </a:p>
          <a:p>
            <a:endParaRPr lang="ru-RU" sz="4400" dirty="0"/>
          </a:p>
          <a:p>
            <a:r>
              <a:rPr lang="ru-RU" sz="4400" dirty="0">
                <a:hlinkClick r:id="rId2" action="ppaction://hlinksldjump"/>
              </a:rPr>
              <a:t>А.Физики</a:t>
            </a:r>
            <a:endParaRPr lang="ru-RU" sz="4400" dirty="0"/>
          </a:p>
          <a:p>
            <a:r>
              <a:rPr lang="ru-RU" sz="4400" dirty="0">
                <a:hlinkClick r:id="rId3" action="ppaction://hlinksldjump"/>
              </a:rPr>
              <a:t>Б.Биологии</a:t>
            </a:r>
            <a:endParaRPr lang="ru-RU" sz="4400" dirty="0"/>
          </a:p>
          <a:p>
            <a:r>
              <a:rPr lang="ru-RU" sz="4400" dirty="0">
                <a:hlinkClick r:id="rId2" action="ppaction://hlinksldjump"/>
              </a:rPr>
              <a:t>В.Астрономии</a:t>
            </a:r>
            <a:endParaRPr lang="ru-RU" sz="4400" dirty="0"/>
          </a:p>
          <a:p>
            <a:r>
              <a:rPr lang="ru-RU" sz="4400" dirty="0">
                <a:hlinkClick r:id="rId2" action="ppaction://hlinksldjump"/>
              </a:rPr>
              <a:t>Г.Химии</a:t>
            </a:r>
            <a:endParaRPr lang="ru-RU" sz="44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412776"/>
            <a:ext cx="792088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3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action="ppaction://hlinksldjump"/>
              </a:rPr>
              <a:t>НЕВЕРНО!</a:t>
            </a:r>
            <a:endParaRPr lang="ru-RU" sz="13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http://freesmileys.smiliesuche.de/grosse/grosse-big-smilies-086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573016"/>
            <a:ext cx="3514725" cy="292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8899424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15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МОЛОДЦЫ!!!</a:t>
            </a:r>
            <a:endParaRPr lang="ru-RU" sz="115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482" name="Picture 2" descr="http://3.bp.blogspot.com/-sIWaFLJmpFc/UFlYtveo24I/AAAAAAAAAM8/yjY2YHKPaCE/s1600/47237507_40549489_Smaylik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996952"/>
            <a:ext cx="4032448" cy="29223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2809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7030A0"/>
                </a:solidFill>
              </a:rPr>
              <a:t>МЕТОДЫ ИЗУЧЕНИЯ ПРИРОДЫ</a:t>
            </a:r>
            <a:endParaRPr lang="ru-RU" sz="8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357166"/>
            <a:ext cx="85011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Цель урока:</a:t>
            </a:r>
          </a:p>
          <a:p>
            <a:endParaRPr lang="ru-RU" sz="2800" dirty="0" smtClean="0"/>
          </a:p>
          <a:p>
            <a:r>
              <a:rPr lang="ru-RU" sz="2800" dirty="0" smtClean="0"/>
              <a:t>Познакомиться с методами изучения природы, с приборами для изучения природы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1296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/>
              <a:t>Основные методы изучения природы</a:t>
            </a:r>
            <a:r>
              <a:rPr lang="ru-RU" sz="4800" dirty="0" smtClean="0"/>
              <a:t>:</a:t>
            </a:r>
          </a:p>
          <a:p>
            <a:endParaRPr lang="ru-RU" sz="4800" dirty="0"/>
          </a:p>
          <a:p>
            <a:r>
              <a:rPr lang="ru-RU" sz="4800" dirty="0"/>
              <a:t>1.Наблюдение</a:t>
            </a:r>
          </a:p>
          <a:p>
            <a:r>
              <a:rPr lang="ru-RU" sz="4800" dirty="0"/>
              <a:t>2.Эксперимент</a:t>
            </a:r>
          </a:p>
          <a:p>
            <a:r>
              <a:rPr lang="ru-RU" sz="4800" dirty="0"/>
              <a:t>3.Измерение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28092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/>
              <a:t>1.Наука, изучающая живые организмы, это</a:t>
            </a:r>
            <a:r>
              <a:rPr lang="ru-RU" sz="4800" dirty="0" smtClean="0"/>
              <a:t>:</a:t>
            </a:r>
          </a:p>
          <a:p>
            <a:endParaRPr lang="ru-RU" sz="4800" dirty="0"/>
          </a:p>
          <a:p>
            <a:r>
              <a:rPr lang="ru-RU" sz="4800" dirty="0">
                <a:hlinkClick r:id="rId2" action="ppaction://hlinksldjump"/>
              </a:rPr>
              <a:t>А.География</a:t>
            </a:r>
            <a:endParaRPr lang="ru-RU" sz="4800" dirty="0"/>
          </a:p>
          <a:p>
            <a:r>
              <a:rPr lang="ru-RU" sz="4800" dirty="0">
                <a:hlinkClick r:id="rId2" action="ppaction://hlinksldjump"/>
              </a:rPr>
              <a:t>Б.Физика</a:t>
            </a:r>
            <a:endParaRPr lang="ru-RU" sz="4800" dirty="0"/>
          </a:p>
          <a:p>
            <a:r>
              <a:rPr lang="ru-RU" sz="4800" dirty="0">
                <a:hlinkClick r:id="rId3" action="ppaction://hlinksldjump"/>
              </a:rPr>
              <a:t>В.Биология</a:t>
            </a:r>
            <a:endParaRPr lang="ru-RU" sz="4800" dirty="0"/>
          </a:p>
          <a:p>
            <a:r>
              <a:rPr lang="ru-RU" sz="4800" dirty="0">
                <a:hlinkClick r:id="rId2" action="ppaction://hlinksldjump"/>
              </a:rPr>
              <a:t>Г.Химия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504056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Наблюдение</a:t>
            </a:r>
          </a:p>
          <a:p>
            <a:pPr algn="ctr"/>
            <a:endParaRPr lang="ru-RU" b="1" dirty="0"/>
          </a:p>
          <a:p>
            <a:r>
              <a:rPr lang="ru-RU" sz="2400" dirty="0"/>
              <a:t>Страница истории:</a:t>
            </a:r>
          </a:p>
          <a:p>
            <a:r>
              <a:rPr lang="ru-RU" sz="2400" dirty="0"/>
              <a:t>Однажды сборщицы винограда шли рано утром на свою работу. И по дороге они увидели человека в шляпе, который склонился над землей, что-то рассматривая. Каково же было удивление сборщиц, когда они увидели того же человека в той же позе, возвращаясь домой.</a:t>
            </a:r>
          </a:p>
          <a:p>
            <a:r>
              <a:rPr lang="ru-RU" sz="2400" dirty="0"/>
              <a:t>Этим человеком был ученый – энтомолог Жан Анри Фабр. Он наблюдал за жизнью маленькой осы, устроившей себе норку возле дороги. Фабр был лучшим энтомологом и издал много книг.</a:t>
            </a:r>
          </a:p>
          <a:p>
            <a:endParaRPr lang="ru-RU" dirty="0"/>
          </a:p>
        </p:txBody>
      </p:sp>
      <p:sp>
        <p:nvSpPr>
          <p:cNvPr id="33794" name="AutoShape 2" descr="data:image/jpeg;base64,/9j/4AAQSkZJRgABAQAAAQABAAD/2wCEAAkGBxQTEhUUExQVFhUXGRgaGRcXGBgdHRcYHxwXHBgYHBwYHiggGBolHBUYITEhJSksLi4uFx8zODMsNygtLisBCgoKDg0OGhAQGiwkHyQsLCwsLC8sLCwsLCwsLCwsLCwsLCwsLCwsLCwsLCwsLCwsLCwsLCwsLCwsLCwsLCwsLP/AABEIAPgAywMBIgACEQEDEQH/xAAcAAABBAMBAAAAAAAAAAAAAAADAgQFBgABBwj/xABDEAABAwIDBQUFBwIEBAcAAAABAgMRACEEEjEFBkFRYRMicYGRB6GxwfAyQlKT0eHxFCMXM2KyQ3JzwhUlU2OCkqL/xAAYAQEBAQEBAAAAAAAAAAAAAAAAAQIDBP/EAB4RAQEBAQADAQEBAQAAAAAAAAABEQISITEDQVEi/9oADAMBAAIRAxEAPwDsylUJSq2tXChKNaBkqrQXSEmt0wFJpWakVoqvUB0qpRNAS5Su0oCJNaKqGldV7e3bzjCMrDfaPKnKPup/1LPLpxqybcEltfb7GGTmdcSnkNVHwAuapeM9qiL9kypQH3nCEg+Qk1TcVsV15ZW+9ClGVRcnzNh4UdnY2GQe+VL4d5UD0FdZ+Yk3vau8lQ/sNKTP4lC3Sx1NWbdz2jMYiEvIVh1mwzFJQTx7yTb/AOQFVVDmFGjbd+gJ9aWp5ng2k9QkVfDR11C5EgyOY0jpSj1rluztvLY7rSsqfwESnyB08qnsNvmr77aVf8hIPoaxfzouSlRW5qI2dt5l6yVAK/CrunymxqU+NYswKUKGRRYpJSagSmiFcag1pPWt5qDYVWwqtRWwKAorCaQg1s+NQNVmm7lGUL3oC0zWgpItatitJEVomgVnrZcoOalTVCwqgv4tCBKjA5Uw2xtVLCJVqdBz/auZbe3pU4SJN7eHStTn/fguW2d8QgQggDnN/XhVNxu8q1/ZVr11PiaqOJfUsgyddNCevSsaKjEz+sVqdSfBOu7SUoXJ8P3402UtXjz+VAQ3afnUhhm1KFkknwPlWptDdrhf9qfNuRRmthvkSGVcelN8Vs95sSttQHhWp6Dj+oHCkuYkgyLeFRKXTPyk0XtoPOnlKmJRnH3hV/lVt2HvapqEuFTjel/tJ8D94dDVBC9ZpbKykxMilkv0d7w+IS4kLQQpKtCONOBXNdw9v5XAysjK4YHCF8PW49K6Pmrz9c5cVtQpMaUoVkVkbArRFbNJmgyKXNIrQPSgATQ03pBdrEqqghFDXS81JXVA4raiB9etYKjdvrKcO8RMhtfwNUcq3w3hLrqlZiETCfDh61Tl4yRJVYngDy/QU42tiCIgTHD61qIKhJgny/atX2JjBnMfHz4W/ipfZWBW6sIQn3RFQex+8tI1JsJv5xwAA99do9mODT2C3CBBcUAeibX8wak/0a3b3GQkBTozHW+npVzZ2W2kABAHgKThNr4daghLralEkABQJMai3KpBVZ66tAAwIsKaY3BJWLj3U5dxaECVrSnxIFAZ2g07PZrSsC0pIIniJFiansUPePddKhmCQDzAvXP8SyUKIJmJHgeXpFdq2gjMMs2Irj20053XADBBg+sT42HrXaXYAJVaBWw5GtMe2yqKVHvA/LWtuOTpqPf6caaHpxRBCkmFJIII4EEEV3bY+PD7DTw++gK/X3zXn1Kp1+jXV/ZVjM+GW3/6SyB/yqGb4k1nv3BeEnrSiqhook1yGzWgJrCqkFVATNWrdPStIVSSRzoI5ShxrQcoK1Vqa2HYMmt5qG2miJTUCovTTaLGdChzBHqCKeppLgtQeY8WgglHelBKVeIJSQY8CaZstAGBeBIjQHgKuftU2OWcSpSbJfGYXiXBAc8LZTw41RmFZTYkDKZtefUyKW3RZdgsZ3CBqlKlTMdwSefJJrqOzMViGtk4f+lbK3HEBWglIVKiog6m/wA76Hnmx8KAwE2Lj5SgC+irHqLTXoXAYJLbaEAABKUpAHAAAR7q31fGQcw2Hs15eXE5D3syStlS0uBQ0kFKQtMz90V0nBZgwCuc0XnX+akOzFadHdPhWOutHLNv4NS5U8pxdzlbT3RGscc0DX4im2CxX9I0lQS42yTCSgdqkG+bMlICkp45pjpXSsKiTT11qtXv+Ck7Pxa1k54i0EGZHPQRPI1Qd6MOG8au4AWArrfXykCuq4nBJRJCY+tPCqJvxs/tFNuJsQCCYsBII9+lalFF2nM5gJibz7vnTLMq1+ImrC4wl0ZCcirhJtGbTKocuo51BuYdSDlVqDChIsR14g6g06mUGZPe08uQ+vjXUPZCg5MQYtnQPOCT8a5iwjxrs/suwBbwYUoQp1Rcj/Toj3CfOs2+hayIrOVKcN6TNYGK0ihqNKUKEpVAts1hUOlJ7ShKNAwUqsAocGlptpWg4FESmkoNqWagW3RAKSilgcKlFY323ZGNwym5CXAczS/wrH/aoWPQ153xWFcYdKHElK21ZFJOqTBJHKOUcIr1blmqjv1uK3j050kN4gCEuRZQvCXB94cjqKu+sHM9lYqXGsh72dtKSOZIFutzXohk2HGvNHYO4J5LeIQUOoWlUcClKpCknRQOgUOmleithY1LzKXE6KvB1E3E8rEGOtXu7A7xLhAJSkqgEwIlR4JE8TVb21vm2wyFOs4hLixCWckrKj93ukpPrU89j20GFrSkxMEgGPCo7FbwYaFHtm4SLmRA9bViCH3b2k6731MOsKH2kOAX5FJBM1ZVY8RM1WsLvHhlmW32z4KHkaeTmOZMEHXlPA2rdgzamJKhA8qr2P2d2zS2Qe8u4MgZcpBz9Y5VLYx0g6VSNs78JbW80y2VvXbDh+ygR3iIuTM20kVuJTHFYMuKXl0RcKH3gm2bzI99Q+1nRnKuBSkmRN9L+70qwDHBrChyDJIbA6kEx5Zajt1d3HtoLIRIbBhbpFkwbgfiV09Y0rfVyKLuXu+vGvgaNJguKjRPBIn7yvdeu7tMhKQlIgAAADgBpTXYmxmsK0lplMJF+qlcVE8SafKrz3rQBdBCqM6fWghNBpRPGkZ6xxVDQrT50BQaEaWF60iaoZ5aWU0sClRVCUmtnnSgKyoCtqoqL0Fo3o6BJqAg99bSisilAVBH7Y2KxiUhL7SHADKcw+yoaEHUVA7kbUnEYxiUZUrCmsojuwErmdTmGvUUfezb6UJUy2v+6YBj7gOt/wARHDrXOMJjnMM8h5qCtH3T99H3kHxAF+BArpzxvNHcCjXmePGonHbNzGSt7oAuw8BFMMBvR2iQ62hS2FCc6bltY+224nVJBtTPH75hIsy8f+VMj1FZnNEn/wCHoVIWS4L2cykRx7oAB8wa0w0hpPZoSlCOCUgADpaq2zvU4smMO6DwEfEmBTBjeNany0sZVC4B99+Yrc5omd4ceEIcWLlKSQOZ0At1iuT7O2YcyFGZWTmVeCpRJUP/ALGa7Ns/ZTeIlLl0lJmOdoI5EG46iibO3RwyhIJU32vaoTmlJIEXOpE5jHOnlIITd3clOIYYViFHskZlBpMjMSYlatdBECug4XDobSENpSlKRASkQAPAUttASAAIA0FKmufV2hVDUaUaC5WQNyhEVpwkDrQcxtF/rWtBa6Qo0pRrRIqjRVSSKyeFZQYkCtpFYkURsUCSgVsNUcN0sJoBBFEQI1oWNxrbKcy1QPeTyAql7W3uWTDcNjyKo68B5Veeb0LdtjaqMOjMq5+6kaqPyHWuZbw72YtYKkOlpIIOVsC6QRmSSRNxImRTTF7WcWSVOFR5zf8AimCyfvGQa7c/nIh0pcOrgyFHODN1A3n30NKZJHw+FAQJyXiBkPlp7iKKhszOvAxW4JDYm0ncE6XW7pP+Y2TZwfJYGh8jXVNlYnDYxpLrYSpJ1kQpJ4pUNQocq5ClcmpLd7HuYZzO2ZEwtPBaeHmJsa5/pxvufR0Ham6ra++2tbSxoQolPmg2Irnm0ds4btkpxBbeU2e5iMP3oIsQpIuOI4jWnXtP307RtGGwyikOJzPK0OQyOyB4GR3iOYHGucbNw60wSAALBUQIiw8K582z6rr27G/OCS8nDy5nWQC6pBS3mP2WxmMxeJjWlbu7Y/pto4nBuGG1uqW3JslSgFkdAok+Y61xvGBRWSmIvdOogTb05cKvO1sX2/8ATvq1dw6M/PtUFSVTOhsNedWc7cHbJrVcv3c31UwkJezLaTqRdTfWNVo6aiui7N2mziGw4y4lxB+8kzfkeR6GufXN5+h0qhKM0VRoRFQNX0mKDMU4ePSm4PMGqMUaHRjQJvVGlqikhVJfrEqteqH2WtgEViU0Rsa1nRtFMNs7YRh0Su6iO6jiY+A60/ccCElSjAFyelcv3gxqn3VOjTRI1hPC3vrXHO0E2ht8vGVG/ICwHIVX8W6ok3BNNhmmfH+PCsw6vMfU16Jk9IWEaSYoTipGWbUV1QH17qEpE6WNRTfZy5Wto8RmTBuSmyv9wqYy6frb+b1WcdhyFJdbMLQoK8YsoeBHyqRxW8zaLBoqIE2Hhztxqc9SIkgIISOfSOtxRm1X4/XCarKt5lH7DJPibH0mpHZWMW6ha1JSiFBOXWTAM8I+1W51KH+0sMlxKs1tb8R0phgtj4p62HwucIse+lE6XAUe9rBipZBAT8eNTW523ThXMqzLCzef+Gr8Y6GwPrWO569Dme0l4nCOlvFM9iopBSk5bgm0FJObkYqS2E/nSTpBjp9DSu/bR2Nh8QQt1ptw5SkFSQe4qCQJ0Bgacq4e/hWsNjMRhWJU20oAFRkiQDk0ulOaAdbXrl+fXtWkOQTfp8bfOo9OOfwLwxGFdKc32xEpUP8AWkkBUc9etSK27+JqP2/iVtoGUJUnQzMg8xHzrp1JYOh7v+1EKITiWom3aNXA6qRMgeBNXnZG22MUlRYcSsJOVQ0KTyUk3FeZtjuq8ibTfgSRfThar3uDjSzj2rwl0KbWSdbSknwUP/1XGSUdocrSk+FKWoxpSJqAKk03j+aOpVCWdaoEtPrQctGWqkyKokUCjJNNkuUpK+lZwQO+mK7qGUm6pUu+iRoPM/CufYl6CQNPrlUvtPaPaLdd4KOVPRIsB6CfOoBxd5JPyr08c5ECccIGt/rSgItGtOFGaAW5m/j0rVIbvuE2HjFY3iJHI/Eikuz+lNcML6Xn6+NcbbqnCjJvIjn+3iab4puSCBaNLx4UZSCT+/1M0kpAFp5cqX4ApAHAX6aD51M4DDZWkJi5lZ+XyqLMakWkaTw1qUZ2olRAX/bMQOUcB6CrxYHzekcxSUrAPyNbWlJAIuNZFBdSJ+fKuyLbupvgMOlTOIV/bSkqbWZ7sX7I/wDafLlXMd3cWXn3nFg5lla7695RVB8M0eVTGJAUOfhUPsHAhD6inSJ1vfn5DjXG851MVLYqxJ50DLII1B4H4Gt4tcqt5UlgRqOfGtX6Ih/ZYbMpnKTpJt8op6hIKOfT4iluqKpHDSeflQ3UQlXrf41iTKOoezbeJTgOGdVmWgS2om6kCAUnmUyL8iKvC64NsjGFp5l5Fsq0mf8ASSAvyyk13ZK0qSFJUFJIlKgZBHCCNax1AgpoakUvNSCqgbqjhQs1EcVQYoJI4gTFR29G0C1hnCn7ShlSeqrfCT5VgBkE/Cq1vzi5LDcwMylqtwSIH+6rJ7FfxBCEJQJsL+JqOz/z0orz2a44z6VHuvBJg6nlXe2RMOh8rc7fKkhQ9PjQ2cRJgmlrOtgf0pspAsTbx+NR2HXBM8/U/tTvELgdAAB0qOwrnztXHr6p4py/HgfjWgZgz50sAfXOKCIPG4P140G45mk5Z1g6a86UlJPha1KWmUiJmenP4VP4N4N5aJg2HDUH9Kfo2ok/bGU89RUShJEA289Rw1rFibR8/rjVndk9CbdykSmCPKkYJgJQVSZXpbhUBg0/3EpCvtdIhPUcdan9p49CYCDnPEjRPIT4V0l32GjoCZJ15GmxcUq5sOXKkpzElS78Y4jpTgIJ/TWuehCdCZFokE89LGtrEp5iDRez+uZpD6IB8K3hpjgsRkUEmcp0B5jlXQ9wdudi52Dhhp26CfuOcugVy5+NUJDKYEzYc+PzqTOgmZJATHORHyqczZlR2px4aC9BLmtLXmiAAOpoakWm1uNc1BcVQi4enupbxBnSfGo4hHXyFUOVPKgBIkk6k28ap++i5xCRH2W0p8MxKle4Jq2rA1JT51Qts4nNiXlSCAqAecAJt6V04nsRmKe6WHGoLElSlEgmBPmfGnm0XpMaE6eHTpQGGTPw+duFZ793A7wg0jwp2lXpWMpgCP5oeKVFuNWeohjtB2xPx400wagREgQBc3vTPHYg5wAoi/735edOsIskjx1gXP6daxVSLQsJI61pSe8K2n9PrrW55/XOrKCFPl8qW6ARb3+VBTItqLelGUO7a9+EfUVf4AJav50kojjTpmlOrAGth4UyGodiQ8mbSCAepgcfKn7zOQKQIkyD0kAHTWwtTnY+6OKxxlhGVuf81ZCUW4JgSvrFra1f8D7MVEJOIxMqET2SdfNcmp5SDn3ZDl5caWlEdPr41013cDBo+2p8+LkfAU2xW5mDKCltbra+CirMAeoUNK1OoOflNvr6FN3YgmjTIvEiQY5gwfK1IxCe6fDnW78DBvD5jJJi0QfmKduPaAeXSmmFxJI04wKdIv0IrE+C9+z3eJxWfDvEuKAzNqN1ZZ7yVHUgWg6xVwzEkAi3LrzrjWGeU24l1BAUgyDz4EdUmYNdX2Djk4hkOtd3N9oEyUKGqPWpYF4xn7RSrKT0BqLUpXHtvJNqmMQHLAAEHjpFD/pwLQs+ZqQBx5ShJWRISCoyeAEn4VyVzEFRJP3iSekkk/Grtvvi1DDlIUVB1QSTa6dVAeQ99UMC0nStT1AJDUknrE3+dPkt2/a9Mzio0gC/8RTTE7RgZknzPDlUgmHMSlI1kmojam2UD7wmOdRb2ILndROble51MelNV7tuGVLkGTaxMcONTq34Gy37hQPMXGo8eJqXwb0ZSFaiCADPSDwgm5qHxWyHWTCk2NpjW3C9WbY+76Wm1PPAqVEhqYEcAoi5PSufPPVoU0+eUHiCffbnTnMqJ5DgNanMM02EBSW0pkDugCRb1PjTtpQiPQG3qa9E/M1X2GVKPdBPgD76d/8AhS4E5U8bnTyTU27i7ZRpSWHATf6NXwNMWNhOkpSye0cUYCYiOMybRA1roWwfZ0wlKVYods5qUyezHTL97xNQOwXcuMw/DvZdeaVCuo9r1rl+my5BttoJACQEgCAALAcgBpWLXQVYjrQncQK5YA41SSCFi1RBThE6pM9VLPxNSOKcSAVKiBqdagse1gXxLjjg4whxaP8Aaa6QUzfHC4dp5KsKRDgUpaJJyKnXoCCbdKgC5Yj9alt5cDhWFNqwrilpczBSVqzlJTH3ld4gzx5VEi+lq6ShqhIBH1FOXFeVNne6fdFKS8YERWJcG1L51LbrbY/pnpVPYrjtADoYGVccxEHp4CoabcqW3Yeta3R1t7E5nB2bhMj7JFvEGiJx5Aggq6gi9VXdbbiFMJwzq0pcHdSV/fR92CbTFo6VOjDgWCbDlMUyCq78ugrbb+yltJWek2n0TpXPsXiy6ZgpaEBKSLq6nxPCrH7Q8bmxDiOcJKegAt5yfdVbRhZMEyEiTPCTIHjaKXrAZSTHfMTcCL+7p8KThMA2q7kqvIFwLdBY1rCNBR7SDmulM8E8T609yhKSRx15fveueh4zlAhKQE8IEX8qOzrPL48PEVH4dyco1txp04+UmAdeXDrW5QVTlxMSJIPLX+KI06eHpUSh0rV06fH9qlGjAuDrV5vsOSsqM9LRW1O+H1xpup7yimjrsHUX661q9CT7aDFFZ0txn96hTipJ6cfrWn7GJGXXj9e+rz0mJBvFZHmVTH91vylQHz99dTbxciuPYrEd2RqLjoQZB9RVexG9+JddUVOKSQTCUyEgcIv9Gs/pn9V6BXihTDFbZYR9pXzriDO3cRHedUvTVWvUxFLd2mtX2jbSOY6c65/8jrW2d9cMhHcV2itMiQbdVE6CqVt1zArQpxrOjE5Se6tZSpXLKTCYjp76q6CSYnjFrSOsDW1LYTHXX+abkBW0G5kX94pygRxFBSuTH8fzThKQTV5DXFINiOHwpulwZSATx+rVKOAEXMVGZbmbiR5a6Gp1MDhGn19GjJSTTYq4fvT1LastteQ86vIQ6MwhQ9RIpy1tl5ACUvOBI0E6evCmSTYz86AFKH1+1NDnaSc7inFGXFEmT5mff7qaN4aEhK7T3jMd4nXwiBUm8iTP14VGbRX5ieHD9BV6mUKeXp93lHLpQMwkgnjpz5SKSyhXMfXKaKWABMxwOvuM90+tZCm28oJHC+tMnnpMybeWmnjrS3sTYjkPIDpTZAmbjmOFTA7wifvSZItbhyPxqS/qPTnw4+6ohLuWYJIj0PKlqxBMlJjQaCPKgeP4qbCZi0aRammKXoe91Tw8j0oCsQZi8TqYtz+dLDqjE9eGn80DrDqBPeMQbDrz86eOCBa3Wohl8zBMz9Tf086WMQYvYSeM++rPQlVOSIOvwqqYnCkLUCTBWYg3I1joJPuqQXtO0QfHnGl62e/BGo4nl486nU36AsswOM+HuHWnQbgkz+51j41stkRxjTp1tTjDokQfDSJ1050noDKSNQMoi3x8xTuPQdaSUHU6cudtaW27YQZgR+lBrKRbnp9CjMuEeHnWEjjRGkCYNga1AsKJGmhqKxdlDqdKlYiTQMS2CDp+tWwBw4kyfXnypwtwiCkweB600azJkSMo08fn5UtTk/X1FZ8g4yd001KB+L3GnIUQI0FBSfoVrJR21z2e4Iz3XLmf8xXjblQl+zXAnVLn5q/1q4VlcfKioD2bYHTIv8xVYr2bYE6oc/MVVvrKbRzlrcnY6sQvDpKy8iMyO0ctKcwE6E5bwDMVvC7l7IV2pSVwxm7UqccAagSoKKoCYF44C9WnfHGpZw/bXK0ONlpIEqccKglLSergUW54BZPCqXsraSkP4tDzZQ29tNCFrCswbV2TCkIVYd1akJRm078cqbQ92VuHsnFIK2e0WlKlIP8AcdELSe8khUEEHmKdf4T7Ov3Hb/8AvOfrarDtjFOJeaQFhtpSXJKRmdU4MmRKEFKgU5S4pRgxA0EzW2N6n1YTAPEoQp7FnDu922VKn0KUkEnIolgHUgZiL602gv8AhVs6Z7Nyf+qv9a2fZZs8/cd/NX+tS2y9rLdx+JZCwpppphaYAnM4XgoE8QOyEeJ1qS21juxZUsCVmEoEKOZxRCUAhIJy5iCSBYAnhTaKlh/ZvsxwqyJWrIooVDq+6q0pN9biir9lmzyIKHY5dqv9abbtZcFtNzDBSy3jGw8guJKSrEtgJxESkZlrTlcPUK0qcXtlSdpLwylhLQwzbosJzqcdQRP4QGwYjU68KbREteybZqRAbdj/AKqz8TR2vZlgEiA2sD/qKpo1vJilYTCvJW1nexqsOqUGMgedbSRCrGGgTrMmMuocv7ZxTDmLYdcQ4pGFVimHUt5bJzJU2tGYgwoJuCJCuejaCf4a4D8Dn5iq3/htgfwOfmKoQ3keKtnISZL5QMQoJTlSpWHW8EJvIV3QYvCSJuQS79pu0XcPs19xhRQoZAXEiS2hS0pWsAXkJUTI014VNEY7uZsxLyGVdoHVAlCM7kqSNSLQQJEnhIp4j2a4AaIc/MVUfi9hYYbUwKA0hSThsSSVDOpZBYyrUtUqWqD9okm+tI3b2k+hrGIbdCmWMd2KHX1lRQxLfaoSpUl1aCpSEZpklIvEVdEr/hxgfwOfmKqHwmydiuPdg08HHZjI26pRtY/ZkQOJ4UXa+9bjeH2mFpLowy2EJzDs1LQ8GZSvKBkjtVDMADEWkXmtoY93BvYNBUlbOIX2BGQJ7J3IpTZbCf8AhnIpJSZIsc1oLaB/4e4L8K/zFUk+zrBfhc/MVUU9t7aAwT2NS4wr+mdxGdnsiA80y64lffzktqyJkWVdN5m1/acCkhQ0IBHgaeVFSPs2wP4HPzFVg9m2Amcjn5iquFZTaKj/AIc4H8Ln5iq2PZ1gfwOfmKq21lNoysrKyoMrKysoIfG7D7bEtPuOFSWMymmYASHCMvaq4rUElQGgGbSb0yTughSMa26vtEYxZWsZQMiylKQUGTGXIkibgiZrKygWjd10OsPHFKLjTS2VKLaSXW1FtRJEwlzM2DmAjmmmuD3L7NnDtf1CiMPiVYhBKEySVOqyqjUf31SeMCIvOqygmcNsjJi3sTnkuobQU5dA2VlJBnWXVT5acTYrAqW805nAS3mOTLMqUMubNMghJUBH41TNo3WUDLeHYP8AUqw6w4Wl4d0OoUEgknKpJQZP2FBRBGptcURGxyMYrFZ+8plDJTltCVLWFazOZxXlHjW6ygqu39k/0uHwbKXZ/wDMG3AspFs7jjiyRMFIU4eVovN6smJ2D2gfUtyXXmuxzhMBDffslJUby4okkmTl4ACsrKADO6yUIwSErgYNWZPc/wAxWRbZKr6kOKJPFRnpVgcQFApUAQQQQRIIOoIOorKygrDu5DJxDTyFKbQ0hSEsoLgRlVlzAALGUd0d1ICeYNPNrbtIcYZaYIw/YOIdayIGRKkEwC2ICknMqRIuZ1E1lZQN07oJUrGds6p1GMCQ4gpSIKWw3KSm4skRyI1NPGdikqYViHe2OHktnKEyspKO1cgkKWEKULZUytRy/Zy5WUFd3U2YcRhcQ0t0di5isXnQEjMWy+4SgLmyFpi+UnKtUESkpvYrKygysrKygysrKy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3796" name="Picture 4" descr="http://shoyher.narod.ru/Portret/Fabrzh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76672"/>
            <a:ext cx="3361745" cy="4104456"/>
          </a:xfrm>
          <a:prstGeom prst="rect">
            <a:avLst/>
          </a:prstGeom>
          <a:noFill/>
        </p:spPr>
      </p:pic>
      <p:pic>
        <p:nvPicPr>
          <p:cNvPr id="33798" name="Picture 6" descr="http://upload.wikimedia.org/wikipedia/commons/0/09/Ammophila_sabulosa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832665"/>
            <a:ext cx="2843808" cy="20253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3600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В июле 1994 года телескопы всего мира были направлены сторону Юпитера. Произошло событие, которое случается раз в 1000 лет. С Юпитером столкнулись обломки кометы. Ученые тщательно наблюдали за этой катастрофой.</a:t>
            </a:r>
          </a:p>
        </p:txBody>
      </p:sp>
      <p:pic>
        <p:nvPicPr>
          <p:cNvPr id="32770" name="Picture 2" descr="http://www.sai.msu.su/ng/solar/comets/sl-9/sl9rend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76672"/>
            <a:ext cx="4088454" cy="5256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360040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Эксперимент</a:t>
            </a:r>
          </a:p>
          <a:p>
            <a:endParaRPr lang="ru-RU" sz="2400" dirty="0"/>
          </a:p>
          <a:p>
            <a:r>
              <a:rPr lang="ru-RU" sz="2400" dirty="0" smtClean="0"/>
              <a:t>Чтобы </a:t>
            </a:r>
            <a:r>
              <a:rPr lang="ru-RU" sz="2400" dirty="0"/>
              <a:t>лучше изучить природу, исследователи проводят эксперименты (опыты).</a:t>
            </a:r>
          </a:p>
          <a:p>
            <a:r>
              <a:rPr lang="ru-RU" sz="2400" dirty="0"/>
              <a:t>При проведении опыта человек повторяет, воспроизводит в лаборатории то или иное природное явление. Например: изучение изменения свойств при нагревании, притяжение к магниту, проведение тока.</a:t>
            </a:r>
          </a:p>
          <a:p>
            <a:endParaRPr lang="ru-RU" dirty="0"/>
          </a:p>
        </p:txBody>
      </p:sp>
      <p:pic>
        <p:nvPicPr>
          <p:cNvPr id="31746" name="Picture 2" descr="http://blog.msmstudy.com/wp-content/uploads/2013/05/eksperi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88640"/>
            <a:ext cx="4626718" cy="507037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716016" y="573325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3" action="ppaction://hlinkfile"/>
              </a:rPr>
              <a:t>Видео 1</a:t>
            </a:r>
            <a:endParaRPr lang="ru-RU" dirty="0" smtClean="0"/>
          </a:p>
          <a:p>
            <a:r>
              <a:rPr lang="ru-RU" dirty="0" smtClean="0">
                <a:hlinkClick r:id="rId4" action="ppaction://hlinkfile"/>
              </a:rPr>
              <a:t>Видео 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428396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Измерение</a:t>
            </a:r>
            <a:r>
              <a:rPr lang="ru-RU" sz="3200" b="1" dirty="0" smtClean="0"/>
              <a:t>.</a:t>
            </a:r>
          </a:p>
          <a:p>
            <a:endParaRPr lang="ru-RU" sz="3200" dirty="0"/>
          </a:p>
          <a:p>
            <a:r>
              <a:rPr lang="ru-RU" sz="3200" dirty="0"/>
              <a:t>Измерять можно массу тел, температуру. Что еще можно измерить?</a:t>
            </a:r>
          </a:p>
          <a:p>
            <a:r>
              <a:rPr lang="ru-RU" sz="3200" dirty="0"/>
              <a:t> </a:t>
            </a:r>
          </a:p>
          <a:p>
            <a:r>
              <a:rPr lang="ru-RU" sz="3200" dirty="0"/>
              <a:t>Для этого используют измерительные приборы. Какие?</a:t>
            </a:r>
          </a:p>
          <a:p>
            <a:endParaRPr lang="ru-RU" dirty="0"/>
          </a:p>
        </p:txBody>
      </p:sp>
      <p:pic>
        <p:nvPicPr>
          <p:cNvPr id="36866" name="Picture 2" descr="http://www.goup32441.narod.ru/files/vt/003_oporn_konspekt/img/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268760"/>
            <a:ext cx="4286592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88204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Оборудование для научных исследований.</a:t>
            </a:r>
          </a:p>
          <a:p>
            <a:endParaRPr lang="ru-RU" dirty="0"/>
          </a:p>
        </p:txBody>
      </p:sp>
      <p:pic>
        <p:nvPicPr>
          <p:cNvPr id="37890" name="Picture 2" descr="http://www.drofa.ru/images/data/cat/568_big_13449259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764704"/>
            <a:ext cx="8280920" cy="57908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kabinet-337.narod.ru/uchebnik-6-class/images/page4/pribo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144000" cy="6237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kz.all.biz/img/kz/catalog/63184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834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76438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Домашнее задание:</a:t>
            </a:r>
          </a:p>
          <a:p>
            <a:endParaRPr lang="ru-RU" sz="4800" dirty="0" smtClean="0"/>
          </a:p>
          <a:p>
            <a:r>
              <a:rPr lang="ru-RU" sz="4800" dirty="0" smtClean="0"/>
              <a:t>Прочитать стр. 15-19 учебника.</a:t>
            </a:r>
          </a:p>
          <a:p>
            <a:endParaRPr lang="ru-RU" sz="4800" dirty="0" smtClean="0"/>
          </a:p>
          <a:p>
            <a:endParaRPr lang="ru-RU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412776"/>
            <a:ext cx="792088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3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action="ppaction://hlinksldjump"/>
              </a:rPr>
              <a:t>НЕВЕРНО!</a:t>
            </a:r>
            <a:endParaRPr lang="ru-RU" sz="13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http://freesmileys.smiliesuche.de/grosse/grosse-big-smilies-086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573016"/>
            <a:ext cx="3514725" cy="292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836712"/>
            <a:ext cx="712879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3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 action="ppaction://hlinksldjump"/>
              </a:rPr>
              <a:t>ВЕРНО!!!</a:t>
            </a:r>
            <a:endParaRPr lang="ru-RU" sz="13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http://img1.liveinternet.ru/images/attach/c/7/95/299/95299073_84619355_74807334_smayl_an_Bolshoy_smaylik_Vo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429000"/>
            <a:ext cx="4123045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89248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/>
              <a:t>2.Наука, изучающая вещества и их превращения, это</a:t>
            </a:r>
            <a:r>
              <a:rPr lang="ru-RU" sz="4800" dirty="0" smtClean="0"/>
              <a:t>:</a:t>
            </a:r>
          </a:p>
          <a:p>
            <a:endParaRPr lang="ru-RU" sz="4800" dirty="0"/>
          </a:p>
          <a:p>
            <a:r>
              <a:rPr lang="ru-RU" sz="4800" dirty="0">
                <a:hlinkClick r:id="rId2" action="ppaction://hlinksldjump"/>
              </a:rPr>
              <a:t>А.Астрономия</a:t>
            </a:r>
            <a:endParaRPr lang="ru-RU" sz="4800" dirty="0"/>
          </a:p>
          <a:p>
            <a:r>
              <a:rPr lang="ru-RU" sz="4800" dirty="0">
                <a:hlinkClick r:id="rId3" action="ppaction://hlinksldjump"/>
              </a:rPr>
              <a:t>Б.Химия</a:t>
            </a:r>
            <a:endParaRPr lang="ru-RU" sz="4800" dirty="0"/>
          </a:p>
          <a:p>
            <a:r>
              <a:rPr lang="ru-RU" sz="4800" dirty="0">
                <a:hlinkClick r:id="rId2" action="ppaction://hlinksldjump"/>
              </a:rPr>
              <a:t>В.Экология</a:t>
            </a:r>
            <a:endParaRPr lang="ru-RU" sz="4800" dirty="0"/>
          </a:p>
          <a:p>
            <a:r>
              <a:rPr lang="ru-RU" sz="4800" dirty="0">
                <a:hlinkClick r:id="rId2" action="ppaction://hlinksldjump"/>
              </a:rPr>
              <a:t>Г.Геология</a:t>
            </a:r>
            <a:endParaRPr lang="ru-RU" sz="48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412776"/>
            <a:ext cx="792088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3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action="ppaction://hlinksldjump"/>
              </a:rPr>
              <a:t>НЕВЕРНО!</a:t>
            </a:r>
            <a:endParaRPr lang="ru-RU" sz="13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http://freesmileys.smiliesuche.de/grosse/grosse-big-smilies-086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573016"/>
            <a:ext cx="3514725" cy="292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836712"/>
            <a:ext cx="712879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3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 action="ppaction://hlinksldjump"/>
              </a:rPr>
              <a:t>ВЕРНО!!!</a:t>
            </a:r>
            <a:endParaRPr lang="ru-RU" sz="13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http://img1.liveinternet.ru/images/attach/c/7/95/299/95299073_84619355_74807334_smayl_an_Bolshoy_smaylik_Vo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429000"/>
            <a:ext cx="4123045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49694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/>
              <a:t>3.Без этой науки мы бы не смогли изучить явления природы и создать современную технику</a:t>
            </a:r>
            <a:r>
              <a:rPr lang="ru-RU" sz="4400" dirty="0" smtClean="0"/>
              <a:t>:</a:t>
            </a:r>
          </a:p>
          <a:p>
            <a:endParaRPr lang="ru-RU" sz="4400" dirty="0"/>
          </a:p>
          <a:p>
            <a:r>
              <a:rPr lang="ru-RU" sz="4400" dirty="0">
                <a:hlinkClick r:id="rId2" action="ppaction://hlinksldjump"/>
              </a:rPr>
              <a:t>А.Биология</a:t>
            </a:r>
            <a:endParaRPr lang="ru-RU" sz="4400" dirty="0"/>
          </a:p>
          <a:p>
            <a:r>
              <a:rPr lang="ru-RU" sz="4400" dirty="0">
                <a:hlinkClick r:id="rId3" action="ppaction://hlinksldjump"/>
              </a:rPr>
              <a:t>Б.Физика</a:t>
            </a:r>
            <a:endParaRPr lang="ru-RU" sz="4400" dirty="0"/>
          </a:p>
          <a:p>
            <a:r>
              <a:rPr lang="ru-RU" sz="4400" dirty="0">
                <a:hlinkClick r:id="rId2" action="ppaction://hlinksldjump"/>
              </a:rPr>
              <a:t>В.Экология</a:t>
            </a:r>
            <a:endParaRPr lang="ru-RU" sz="4400" dirty="0"/>
          </a:p>
          <a:p>
            <a:r>
              <a:rPr lang="ru-RU" sz="4400" dirty="0">
                <a:hlinkClick r:id="rId2" action="ppaction://hlinksldjump"/>
              </a:rPr>
              <a:t>Г.География</a:t>
            </a:r>
            <a:endParaRPr lang="ru-RU" sz="44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412776"/>
            <a:ext cx="792088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3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action="ppaction://hlinksldjump"/>
              </a:rPr>
              <a:t>НЕВЕРНО!</a:t>
            </a:r>
            <a:endParaRPr lang="ru-RU" sz="13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http://freesmileys.smiliesuche.de/grosse/grosse-big-smilies-086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573016"/>
            <a:ext cx="3514725" cy="292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315</Words>
  <Application>Microsoft Office PowerPoint</Application>
  <PresentationFormat>Экран (4:3)</PresentationFormat>
  <Paragraphs>75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mbaskova</cp:lastModifiedBy>
  <cp:revision>11</cp:revision>
  <dcterms:created xsi:type="dcterms:W3CDTF">2013-09-22T11:16:33Z</dcterms:created>
  <dcterms:modified xsi:type="dcterms:W3CDTF">2013-09-23T07:14:12Z</dcterms:modified>
</cp:coreProperties>
</file>