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468F88-0136-408E-948E-DED2123B8355}" type="datetimeFigureOut">
              <a:rPr lang="ru-RU" smtClean="0"/>
              <a:t>18.03.2011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03E8D0-DEF4-4A25-A3F7-D734103A3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468F88-0136-408E-948E-DED2123B8355}" type="datetimeFigureOut">
              <a:rPr lang="ru-RU" smtClean="0"/>
              <a:t>18.03.2011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03E8D0-DEF4-4A25-A3F7-D734103A3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468F88-0136-408E-948E-DED2123B8355}" type="datetimeFigureOut">
              <a:rPr lang="ru-RU" smtClean="0"/>
              <a:t>18.03.2011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03E8D0-DEF4-4A25-A3F7-D734103A3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468F88-0136-408E-948E-DED2123B8355}" type="datetimeFigureOut">
              <a:rPr lang="ru-RU" smtClean="0"/>
              <a:t>18.03.2011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03E8D0-DEF4-4A25-A3F7-D734103A3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468F88-0136-408E-948E-DED2123B8355}" type="datetimeFigureOut">
              <a:rPr lang="ru-RU" smtClean="0"/>
              <a:t>18.03.2011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03E8D0-DEF4-4A25-A3F7-D734103A3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468F88-0136-408E-948E-DED2123B8355}" type="datetimeFigureOut">
              <a:rPr lang="ru-RU" smtClean="0"/>
              <a:t>18.03.2011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03E8D0-DEF4-4A25-A3F7-D734103A3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468F88-0136-408E-948E-DED2123B8355}" type="datetimeFigureOut">
              <a:rPr lang="ru-RU" smtClean="0"/>
              <a:t>18.03.2011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03E8D0-DEF4-4A25-A3F7-D734103A3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468F88-0136-408E-948E-DED2123B8355}" type="datetimeFigureOut">
              <a:rPr lang="ru-RU" smtClean="0"/>
              <a:t>18.03.2011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03E8D0-DEF4-4A25-A3F7-D734103A3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468F88-0136-408E-948E-DED2123B8355}" type="datetimeFigureOut">
              <a:rPr lang="ru-RU" smtClean="0"/>
              <a:t>18.03.2011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03E8D0-DEF4-4A25-A3F7-D734103A3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468F88-0136-408E-948E-DED2123B8355}" type="datetimeFigureOut">
              <a:rPr lang="ru-RU" smtClean="0"/>
              <a:t>18.03.2011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03E8D0-DEF4-4A25-A3F7-D734103A3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468F88-0136-408E-948E-DED2123B8355}" type="datetimeFigureOut">
              <a:rPr lang="ru-RU" smtClean="0"/>
              <a:t>18.03.2011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03E8D0-DEF4-4A25-A3F7-D734103A378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A468F88-0136-408E-948E-DED2123B8355}" type="datetimeFigureOut">
              <a:rPr lang="ru-RU" smtClean="0"/>
              <a:t>18.03.2011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A03E8D0-DEF4-4A25-A3F7-D734103A37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y.delfi.ua/norm/662/18744_nEBknN.jpe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hyperlink" Target="http://www.dsbw.ru/public/site/images/photo/gallery/preview/8514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rif-vag.ru/wp-content/uploads/rifvag/peru-music1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hyperlink" Target="http://www.zefirtour.ru/files/upload/3(7)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allday.ru/uploads/posts/2009-06/1245957848_5_fiesta_de_la_candelaria.jp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capital-tour.ru/pictures/e6/e6ca8de4-11e1-4d91-9df3-e4e6bf2e6ea2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hyperlink" Target="http://kievrent-tour.com.ua/userfiles/8fb49880ba58(1)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rv.org.ua/country/pe/map_peru.jpg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fotoart.org.ua/albums/userpics/Machu_Picchu_Peru.jpg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ldentravel.com.ua/images/krmjisksp0df.jpg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universal-tours.ru/file/img/18170_b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n.rian.ru/images/16020/72/160207237.jpg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hotobucket.com/albums/nn95/sveta_by/02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motra.ru/data/img/users_imgs/5377/sm_users_img-83821.jpg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allday.ru/uploads/posts/2009-06/1245957896_12_caballos-de-paso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Республика Перу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985590"/>
            <a:ext cx="7829576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Потомки испанцев и метисы живут в основном в городах.</a:t>
            </a:r>
            <a:endParaRPr lang="ru-RU" dirty="0"/>
          </a:p>
        </p:txBody>
      </p:sp>
      <p:pic>
        <p:nvPicPr>
          <p:cNvPr id="3" name="i-main-pic" descr="Картинка 26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1000108"/>
            <a:ext cx="392908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40 из 84000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928670"/>
            <a:ext cx="414340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533400"/>
            <a:ext cx="3643338" cy="2038344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Многие памятники индейцев древнего Перу были разрушены во время испанского завоевания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i-main-pic" descr="Картинка 13 из 84000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1" y="571480"/>
            <a:ext cx="4929222" cy="445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8 из 84000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571744"/>
            <a:ext cx="392909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Кровавая и сложная история Перу</a:t>
            </a:r>
            <a:endParaRPr lang="ru-RU" dirty="0"/>
          </a:p>
        </p:txBody>
      </p:sp>
      <p:pic>
        <p:nvPicPr>
          <p:cNvPr id="3" name="Рисунок 2" descr="http://allday.ru/uploads/posts/2009-06/1245957848_5_fiesta_de_la_candelaria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28605"/>
            <a:ext cx="6143667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983480"/>
            <a:ext cx="714380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Духовная культура инков  сохранена их потомками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i-main-pic" descr="Картинка 34 из 84000">
            <a:hlinkClick r:id="rId2" tgtFrame="_blank"/>
          </p:cNvPr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4144964" cy="385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14 из 84000">
            <a:hlinkClick r:id="rId4" tgtFrame="_blank"/>
          </p:cNvPr>
          <p:cNvPicPr>
            <a:picLocks noGrp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52963" y="1620202"/>
            <a:ext cx="3930650" cy="314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533400"/>
            <a:ext cx="2938452" cy="3895732"/>
          </a:xfrm>
        </p:spPr>
        <p:txBody>
          <a:bodyPr>
            <a:normAutofit/>
          </a:bodyPr>
          <a:lstStyle/>
          <a:p>
            <a:r>
              <a:rPr lang="ru-RU" dirty="0" smtClean="0"/>
              <a:t>Определите по карте географическое положение страны, столицу.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3124206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5" name="i-main-pic" descr="Картинка 3 из 84000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930275"/>
            <a:ext cx="460981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4857760"/>
            <a:ext cx="8366504" cy="118734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Перу-страна древнейших цивилизаций, археологический музей Южной Америки</a:t>
            </a:r>
            <a:endParaRPr lang="ru-RU" sz="3200" dirty="0"/>
          </a:p>
        </p:txBody>
      </p:sp>
      <p:pic>
        <p:nvPicPr>
          <p:cNvPr id="4" name="Рисунок 3" descr="http://www.fotoart.org.ua/albums/userpics/Machu_Picchu_Peru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57166"/>
            <a:ext cx="6072230" cy="454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Природа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628" y="1447802"/>
            <a:ext cx="4143372" cy="4481528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Природа Перу необычайно разнообразна и контрастна.</a:t>
            </a:r>
          </a:p>
          <a:p>
            <a:r>
              <a:rPr lang="ru-RU" sz="2400" dirty="0" smtClean="0"/>
              <a:t>Рядом с Тихим океаном – гигантские Анды. Плодородные равнины, заснеженные громады гор, рядом с пустынями – бескрайние леса </a:t>
            </a:r>
            <a:r>
              <a:rPr lang="ru-RU" sz="2400" dirty="0" err="1" smtClean="0"/>
              <a:t>Амазонии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" name="i-main-pic" descr="Картинка 42 из 84000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450059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985590"/>
            <a:ext cx="5072098" cy="1515244"/>
          </a:xfrm>
        </p:spPr>
        <p:txBody>
          <a:bodyPr>
            <a:noAutofit/>
          </a:bodyPr>
          <a:lstStyle/>
          <a:p>
            <a:r>
              <a:rPr lang="ru-RU" dirty="0" smtClean="0"/>
              <a:t>Побережье в Перу называют </a:t>
            </a:r>
            <a:r>
              <a:rPr lang="ru-RU" dirty="0" err="1" smtClean="0">
                <a:solidFill>
                  <a:srgbClr val="FF0000"/>
                </a:solidFill>
              </a:rPr>
              <a:t>Коста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i-main-pic" descr="Картинка 35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492922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29256" y="428605"/>
            <a:ext cx="33575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Эта приморская равнина протянулась узкой полосой  (от 80 до 180 км) вдоль океана на 1600 км, в зоне тропических пустынь. Климат жаркий и очень сухой. Растительность скудная – кактусы, пучки жёстких трав.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/>
              <a:t>Съерра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86380" y="1447802"/>
            <a:ext cx="3429024" cy="4838718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За береговой пустыней –Анды, это </a:t>
            </a:r>
            <a:r>
              <a:rPr lang="ru-RU" sz="2800" dirty="0" err="1" smtClean="0"/>
              <a:t>Съерра</a:t>
            </a:r>
            <a:r>
              <a:rPr lang="ru-RU" sz="2800" dirty="0" smtClean="0"/>
              <a:t>. Горы расчленены на отдельные хребты речными долинами, высокими плоскогорьями.</a:t>
            </a:r>
            <a:endParaRPr lang="ru-RU" sz="2800" dirty="0"/>
          </a:p>
        </p:txBody>
      </p:sp>
      <p:pic>
        <p:nvPicPr>
          <p:cNvPr id="5" name="i-main-pic" descr="Картинка 46 из 84000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495937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Восточная часть – </a:t>
            </a:r>
            <a:r>
              <a:rPr lang="ru-RU" sz="2800" dirty="0" smtClean="0">
                <a:solidFill>
                  <a:srgbClr val="FF0000"/>
                </a:solidFill>
              </a:rPr>
              <a:t>сельва</a:t>
            </a:r>
            <a:r>
              <a:rPr lang="ru-RU" sz="2800" dirty="0" smtClean="0"/>
              <a:t> занята бескрайними лесами, через которые величественно течёт Амазонка и её многочисленные притоки.</a:t>
            </a:r>
            <a:endParaRPr lang="ru-RU" sz="2800" dirty="0"/>
          </a:p>
        </p:txBody>
      </p:sp>
      <p:pic>
        <p:nvPicPr>
          <p:cNvPr id="3" name="i-main-pic" descr="Картинка 3 из 475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571480"/>
            <a:ext cx="428628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Население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/>
              <a:t>В Перу живут потомки испанцев. Это перуанцы, говорящие на испанском языке, и два индейских народа – кечуа и </a:t>
            </a:r>
            <a:r>
              <a:rPr lang="ru-RU" sz="2800" dirty="0" err="1" smtClean="0"/>
              <a:t>аймара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i-main-pic" descr="Картинка 24 из 84000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507209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557582" cy="43891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Индейцы живут в деревнях. Их небольшие дома, построенные из камня, имеют земляной пол и крышу, крытую травой. Участок земли около дома окружён стеной из камня.</a:t>
            </a:r>
            <a:endParaRPr lang="ru-RU" dirty="0"/>
          </a:p>
        </p:txBody>
      </p:sp>
      <p:pic>
        <p:nvPicPr>
          <p:cNvPr id="5" name="Содержимое 4" descr="http://allday.ru/uploads/posts/2009-06/1245957896_12_caballos-de-paso.jpg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72" y="500042"/>
            <a:ext cx="4543428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159</TotalTime>
  <Words>222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Республика Перу</vt:lpstr>
      <vt:lpstr>Определите по карте географическое положение страны, столицу.</vt:lpstr>
      <vt:lpstr>Слайд 3</vt:lpstr>
      <vt:lpstr>Природа</vt:lpstr>
      <vt:lpstr>Побережье в Перу называют Коста.</vt:lpstr>
      <vt:lpstr>Съерра</vt:lpstr>
      <vt:lpstr>Восточная часть – сельва занята бескрайними лесами, через которые величественно течёт Амазонка и её многочисленные притоки.</vt:lpstr>
      <vt:lpstr>Население</vt:lpstr>
      <vt:lpstr>Население</vt:lpstr>
      <vt:lpstr>Потомки испанцев и метисы живут в основном в городах.</vt:lpstr>
      <vt:lpstr>Многие памятники индейцев древнего Перу были разрушены во время испанского завоевания</vt:lpstr>
      <vt:lpstr>Кровавая и сложная история Перу</vt:lpstr>
      <vt:lpstr>Духовная культура инков  сохранена их потомками </vt:lpstr>
    </vt:vector>
  </TitlesOfParts>
  <Company>МОШИ"ХШИС(П)ОО"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 Перу</dc:title>
  <dc:creator>Городилова</dc:creator>
  <cp:lastModifiedBy>Городилова</cp:lastModifiedBy>
  <cp:revision>27</cp:revision>
  <dcterms:created xsi:type="dcterms:W3CDTF">2011-03-18T05:09:38Z</dcterms:created>
  <dcterms:modified xsi:type="dcterms:W3CDTF">2011-03-18T07:49:05Z</dcterms:modified>
</cp:coreProperties>
</file>