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0" r:id="rId4"/>
    <p:sldId id="261" r:id="rId5"/>
    <p:sldId id="262" r:id="rId6"/>
    <p:sldId id="263" r:id="rId7"/>
    <p:sldId id="264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689" autoAdjust="0"/>
  </p:normalViewPr>
  <p:slideViewPr>
    <p:cSldViewPr>
      <p:cViewPr varScale="1">
        <p:scale>
          <a:sx n="46" d="100"/>
          <a:sy n="46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786F-939C-4C5A-874F-5455BB560668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8158-9C43-49CB-81FF-62F1CE0AD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E55-CE22-4D87-A7E0-6FDE6B9A39D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5FF7-CA3C-4497-9C02-1AC72004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1DDB-F275-48BD-AA6D-4EACCFCF7454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24E3-89A9-40D9-B876-EAA38A9F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75A-983D-4252-A9CD-F191F40A400E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5049-2566-449A-B4B8-C3FA770C1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E8F8-1AC5-43BC-BFD5-9C6E4070B6BE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2B04-FFF7-4B1C-B000-EBFE52275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5442-F770-490A-9681-4C90CF4C8C2A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9319-6F1C-4F2C-985E-E321873A6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C394-C164-431E-BF99-EA8E25157AE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FEEE-1806-4F99-8C59-AFC6DC60A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0C3C-67BF-405A-A641-34DAD275AD21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7AFC-1AFB-4DD5-9650-2E8D7548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8B36-77C9-45FF-99C4-94F25D0EC675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1481-94E9-43FF-9DFB-58B3FCBA3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1F21-80CB-45A3-B767-79CF5334AE93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26F5-468C-4640-9C03-390C6A3B6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43B-B2B7-44F7-9959-E747428E0A85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F59D-2ED2-44A8-B143-67A90C6B8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A3CFDE-DBA4-4A3E-90F1-E959332C8951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900F3-B7DF-45AC-B553-C5B672147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audio" Target="file:///F:\&#1084;&#1091;&#1079;&#1099;&#1082;&#1072;%20&#1082;%20&#1091;&#1088;&#1086;&#1082;&#1072;&#1084;\25_-___Melodija_Na_Strune_Sol_____-Iogann_Sebast__jan_Bah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file:///G:\&#1091;&#1088;&#1086;&#1082;%20&#1044;&#1091;&#1096;&#1072;\debyussi_-_lunnyy_svet_(zaycev.net)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jpeg"/><Relationship Id="rId3" Type="http://schemas.openxmlformats.org/officeDocument/2006/relationships/audio" Target="file:///F:\&#1084;&#1091;&#1079;&#1099;&#1082;&#1072;%20&#1082;%20&#1091;&#1088;&#1086;&#1082;&#1072;&#1084;\&#1057;&#1090;&#1072;&#1089;%20&#1052;&#1080;&#1093;&#1072;&#1081;&#1083;&#1086;&#1074;%20-%20&#1044;&#1091;&#1096;&#1072;!%20%20&#1057;.&#1052;&#1080;&#1093;&#1072;&#1081;&#1083;&#1086;&#1074;%20(mp3ostrov.com).mp3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27.gif"/><Relationship Id="rId2" Type="http://schemas.openxmlformats.org/officeDocument/2006/relationships/video" Target="NULL" TargetMode="External"/><Relationship Id="rId16" Type="http://schemas.openxmlformats.org/officeDocument/2006/relationships/image" Target="../media/image9.png"/><Relationship Id="rId1" Type="http://schemas.openxmlformats.org/officeDocument/2006/relationships/audio" Target="file:///D:\stas_mihajlov_-_dusha_(zvukoff.ru)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1.jpeg"/><Relationship Id="rId5" Type="http://schemas.openxmlformats.org/officeDocument/2006/relationships/image" Target="../media/image22.png"/><Relationship Id="rId15" Type="http://schemas.openxmlformats.org/officeDocument/2006/relationships/image" Target="../media/image2.png"/><Relationship Id="rId10" Type="http://schemas.openxmlformats.org/officeDocument/2006/relationships/image" Target="../media/image2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428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Урок 9. Православное учение о         человеке.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081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i="1" smtClean="0"/>
              <a:t>Цели урока</a:t>
            </a:r>
            <a:r>
              <a:rPr lang="ru-RU" sz="3600" i="1" smtClean="0"/>
              <a:t>: </a:t>
            </a:r>
            <a:endParaRPr lang="ru-RU" sz="3600" smtClean="0"/>
          </a:p>
          <a:p>
            <a:r>
              <a:rPr lang="ru-RU" smtClean="0"/>
              <a:t> </a:t>
            </a:r>
            <a:r>
              <a:rPr lang="ru-RU" b="1" smtClean="0"/>
              <a:t>познакомить учащихся с христианским представлением о душе человека;</a:t>
            </a:r>
          </a:p>
          <a:p>
            <a:r>
              <a:rPr lang="ru-RU" b="1" smtClean="0"/>
              <a:t>осмысление христианского представления о человеке: душе человека как его сущности.</a:t>
            </a:r>
          </a:p>
          <a:p>
            <a:pPr>
              <a:buFont typeface="Arial" charset="0"/>
              <a:buNone/>
            </a:pPr>
            <a:r>
              <a:rPr lang="ru-RU" sz="3600" b="1" i="1" smtClean="0"/>
              <a:t>Ключевые понятия: </a:t>
            </a:r>
          </a:p>
          <a:p>
            <a:pPr>
              <a:buFont typeface="Arial" charset="0"/>
              <a:buNone/>
            </a:pPr>
            <a:r>
              <a:rPr lang="ru-RU" b="1" smtClean="0"/>
              <a:t>тело, душа, внутренний мир человека.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8313" y="6165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406525"/>
            <a:ext cx="27717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5413" y="3573463"/>
            <a:ext cx="33115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72066" y="4143380"/>
            <a:ext cx="31670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1571612"/>
            <a:ext cx="26638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85984" y="4714884"/>
            <a:ext cx="24939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1428736"/>
            <a:ext cx="3657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25_-___Melodija_Na_Strune_Sol_____-Iogann_Sebast__jan_Ba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94648" fill="hold"/>
                                        <p:tgtEl>
                                          <p:spTgt spid="13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94648" fill="hold"/>
                                        <p:tgtEl>
                                          <p:spTgt spid="13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94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7188" y="142875"/>
            <a:ext cx="8229600" cy="6072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/>
              <a:t>    Тело                                 Душа</a:t>
            </a:r>
          </a:p>
          <a:p>
            <a:pPr>
              <a:buFont typeface="Arial" charset="0"/>
              <a:buNone/>
            </a:pPr>
            <a:endParaRPr lang="ru-RU" b="1" smtClean="0"/>
          </a:p>
        </p:txBody>
      </p:sp>
      <p:pic>
        <p:nvPicPr>
          <p:cNvPr id="4" name="Рисунок 3" descr="тело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32146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ело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214818"/>
            <a:ext cx="4000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уша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4942" y="157161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Объясни следующие выражения: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1143000"/>
            <a:ext cx="542925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i="1" smtClean="0"/>
              <a:t>чистая душа</a:t>
            </a:r>
          </a:p>
          <a:p>
            <a:pPr>
              <a:buFont typeface="Arial" charset="0"/>
              <a:buNone/>
            </a:pPr>
            <a:r>
              <a:rPr lang="ru-RU" sz="4400" b="1" i="1" smtClean="0"/>
              <a:t> грязная душонка</a:t>
            </a:r>
          </a:p>
          <a:p>
            <a:pPr>
              <a:buFont typeface="Arial" charset="0"/>
              <a:buNone/>
            </a:pPr>
            <a:r>
              <a:rPr lang="ru-RU" sz="4400" b="1" i="1" smtClean="0"/>
              <a:t> голубиная душа</a:t>
            </a:r>
          </a:p>
          <a:p>
            <a:pPr>
              <a:buFont typeface="Arial" charset="0"/>
              <a:buNone/>
            </a:pPr>
            <a:r>
              <a:rPr lang="ru-RU" sz="4400" b="1" i="1" smtClean="0"/>
              <a:t> слабая душа</a:t>
            </a:r>
          </a:p>
          <a:p>
            <a:pPr>
              <a:buFont typeface="Arial" charset="0"/>
              <a:buNone/>
            </a:pPr>
            <a:r>
              <a:rPr lang="ru-RU" sz="4400" b="1" i="1" smtClean="0"/>
              <a:t> жить душа в душу</a:t>
            </a:r>
          </a:p>
          <a:p>
            <a:pPr>
              <a:buFont typeface="Arial" charset="0"/>
              <a:buNone/>
            </a:pPr>
            <a:r>
              <a:rPr lang="ru-RU" sz="4400" b="1" i="1" smtClean="0"/>
              <a:t> покривить душой</a:t>
            </a:r>
          </a:p>
          <a:p>
            <a:pPr>
              <a:buFont typeface="Arial" charset="0"/>
              <a:buNone/>
            </a:pPr>
            <a:r>
              <a:rPr lang="ru-RU" sz="4400" b="1" i="1" smtClean="0"/>
              <a:t>душа поёт</a:t>
            </a:r>
          </a:p>
          <a:p>
            <a:pPr>
              <a:buFont typeface="Arial" charset="0"/>
              <a:buNone/>
            </a:pPr>
            <a:endParaRPr lang="ru-RU" sz="4400" b="1" i="1" smtClean="0"/>
          </a:p>
          <a:p>
            <a:pPr>
              <a:buFont typeface="Arial" charset="0"/>
              <a:buNone/>
            </a:pPr>
            <a:r>
              <a:rPr lang="ru-RU" sz="4400" b="1" i="1" smtClean="0"/>
              <a:t>д</a:t>
            </a:r>
            <a:endParaRPr lang="ru-RU" sz="4400" b="1" smtClean="0"/>
          </a:p>
        </p:txBody>
      </p:sp>
    </p:spTree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28625"/>
            <a:ext cx="8715375" cy="60721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400" b="1" i="1" smtClean="0">
                <a:solidFill>
                  <a:srgbClr val="1E038F"/>
                </a:solidFill>
              </a:rPr>
              <a:t>Бог есть Любовь - и Он подарил людям любовь.</a:t>
            </a:r>
          </a:p>
          <a:p>
            <a:pPr>
              <a:buFont typeface="Wingdings" pitchFamily="2" charset="2"/>
              <a:buChar char="v"/>
            </a:pPr>
            <a:r>
              <a:rPr lang="ru-RU" sz="4400" b="1" i="1" smtClean="0">
                <a:solidFill>
                  <a:srgbClr val="1E038F"/>
                </a:solidFill>
              </a:rPr>
              <a:t>Бог есть разум - и Он подарил людям способность мыслить.</a:t>
            </a:r>
          </a:p>
          <a:p>
            <a:pPr>
              <a:buFont typeface="Wingdings" pitchFamily="2" charset="2"/>
              <a:buChar char="v"/>
            </a:pPr>
            <a:r>
              <a:rPr lang="ru-RU" sz="4400" b="1" i="1" smtClean="0">
                <a:solidFill>
                  <a:srgbClr val="1E038F"/>
                </a:solidFill>
              </a:rPr>
              <a:t>Бог есть Творец – и Он подарил людям способность творить.</a:t>
            </a:r>
          </a:p>
          <a:p>
            <a:pPr>
              <a:buFont typeface="Wingdings" pitchFamily="2" charset="2"/>
              <a:buChar char="v"/>
            </a:pPr>
            <a:r>
              <a:rPr lang="ru-RU" sz="4400" b="1" i="1" smtClean="0">
                <a:solidFill>
                  <a:srgbClr val="1E038F"/>
                </a:solidFill>
              </a:rPr>
              <a:t>Бог Сам свободен – и человеку Он тоже подарил свободу.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FF00"/>
                </a:solidFill>
              </a:rPr>
              <a:t>Круговая порука добра</a:t>
            </a: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5929313" cy="57864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Что бы в жизни ни ждало вас, дети,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В жизни много есть горя и зла,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Есть соблазна коварные сети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И раскаянья жгучего мгла.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Всё же вы не слабейте душою,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Как придёт испытаний пора –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Человечество живо одною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Круговою порукой добра!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Где бы сердце вам жить ни велело: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В шумном свете иль в сельской тиши –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Расточайте без счёта и смело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Вы сокровища вашей души!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Не ищите, не ждите возврата,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Не смущайтесь насмешкою злой.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Человечество всё же богато</a:t>
            </a:r>
          </a:p>
          <a:p>
            <a:pPr algn="just">
              <a:buFont typeface="Arial" charset="0"/>
              <a:buNone/>
            </a:pPr>
            <a:r>
              <a:rPr lang="ru-RU" sz="2000" b="1" smtClean="0">
                <a:solidFill>
                  <a:srgbClr val="2CF47D"/>
                </a:solidFill>
                <a:latin typeface="Arial Black" pitchFamily="34" charset="0"/>
              </a:rPr>
              <a:t>Лишь порукой добра круговой!</a:t>
            </a:r>
          </a:p>
          <a:p>
            <a:pPr>
              <a:buFont typeface="Arial" charset="0"/>
              <a:buNone/>
            </a:pPr>
            <a:endParaRPr lang="ru-RU" sz="2000" smtClean="0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16913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debyussi_-_lunnyy_svet_(zaycev.net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16913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47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582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Вспомни, как помогала душа выдержать трудные испытания литературным героям</a:t>
            </a:r>
            <a:endParaRPr lang="ru-RU" b="1" dirty="0"/>
          </a:p>
        </p:txBody>
      </p:sp>
      <p:pic>
        <p:nvPicPr>
          <p:cNvPr id="4" name="Содержимое 3" descr="дикие лебеди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57625" y="2000250"/>
            <a:ext cx="4899025" cy="4643438"/>
          </a:xfrm>
        </p:spPr>
      </p:pic>
      <p:pic>
        <p:nvPicPr>
          <p:cNvPr id="9" name="Рисунок 8" descr="кай и герд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000250"/>
            <a:ext cx="3346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лик нос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86125" y="3357563"/>
            <a:ext cx="5857875" cy="3500437"/>
          </a:xfrm>
        </p:spPr>
      </p:pic>
      <p:pic>
        <p:nvPicPr>
          <p:cNvPr id="5" name="Рисунок 4" descr="дюймовоч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387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18100" y="642938"/>
            <a:ext cx="4025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latin typeface="Calibri" pitchFamily="34" charset="0"/>
              </a:rPr>
              <a:t>«Дюймовочка»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714875"/>
            <a:ext cx="326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latin typeface="Calibri" pitchFamily="34" charset="0"/>
              </a:rPr>
              <a:t>«Карлик-нос»</a:t>
            </a:r>
          </a:p>
        </p:txBody>
      </p:sp>
    </p:spTree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as_mihajlov_-_dusha_(zvukoff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500063" y="6286500"/>
            <a:ext cx="304800" cy="304800"/>
          </a:xfrm>
        </p:spPr>
      </p:pic>
      <p:pic>
        <p:nvPicPr>
          <p:cNvPr id="12" name="Рисунок 11" descr="душа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0"/>
            <a:ext cx="4429131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душа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7" y="0"/>
            <a:ext cx="457200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уша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0"/>
            <a:ext cx="428623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бог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000240"/>
            <a:ext cx="4857785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4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273" y="0"/>
            <a:ext cx="550072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7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4572033" cy="42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9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56" y="1428736"/>
            <a:ext cx="5000661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5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282" y="2786058"/>
            <a:ext cx="435771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1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0364" y="1357298"/>
            <a:ext cx="4357718" cy="41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1115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Стас Михайлов - Душа!  С.Михайлов 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35357" fill="hold"/>
                                        <p:tgtEl>
                                          <p:spTgt spid="22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35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214313" y="142875"/>
            <a:ext cx="8286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Arial Black" pitchFamily="34" charset="0"/>
              </a:rPr>
              <a:t>Из всякого трудного положения сейчас же выйдешь, если только вспомнишь, что живешь не телом, а душою, вспомнишь, что в тебе есть то, что сильнее всего на свете.</a:t>
            </a:r>
          </a:p>
          <a:p>
            <a:r>
              <a:rPr lang="ru-RU" sz="4000" b="1" dirty="0">
                <a:latin typeface="Arial Black" pitchFamily="34" charset="0"/>
              </a:rPr>
              <a:t>                       Л.Н. Толстой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238</Words>
  <Application>Microsoft Office PowerPoint</Application>
  <PresentationFormat>Экран (4:3)</PresentationFormat>
  <Paragraphs>43</Paragraphs>
  <Slides>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Урок 9. Православное учение о         человеке. </vt:lpstr>
      <vt:lpstr>Слайд 2</vt:lpstr>
      <vt:lpstr>Объясни следующие выражения:</vt:lpstr>
      <vt:lpstr>Слайд 4</vt:lpstr>
      <vt:lpstr>Круговая порука добра </vt:lpstr>
      <vt:lpstr>Вспомни, как помогала душа выдержать трудные испытания литературным героям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Igor</cp:lastModifiedBy>
  <cp:revision>63</cp:revision>
  <dcterms:created xsi:type="dcterms:W3CDTF">2012-05-31T15:40:17Z</dcterms:created>
  <dcterms:modified xsi:type="dcterms:W3CDTF">2014-11-17T19:32:40Z</dcterms:modified>
</cp:coreProperties>
</file>