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6C46-5CFD-4CA6-98AC-2EE87BFDE3E4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9CE0-24BE-466A-8FD1-5A3482FD45E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6C46-5CFD-4CA6-98AC-2EE87BFDE3E4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9CE0-24BE-466A-8FD1-5A3482FD45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6C46-5CFD-4CA6-98AC-2EE87BFDE3E4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9CE0-24BE-466A-8FD1-5A3482FD45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6C46-5CFD-4CA6-98AC-2EE87BFDE3E4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9CE0-24BE-466A-8FD1-5A3482FD45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6C46-5CFD-4CA6-98AC-2EE87BFDE3E4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E239CE0-24BE-466A-8FD1-5A3482FD45E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6C46-5CFD-4CA6-98AC-2EE87BFDE3E4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9CE0-24BE-466A-8FD1-5A3482FD45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6C46-5CFD-4CA6-98AC-2EE87BFDE3E4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9CE0-24BE-466A-8FD1-5A3482FD45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6C46-5CFD-4CA6-98AC-2EE87BFDE3E4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9CE0-24BE-466A-8FD1-5A3482FD45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6C46-5CFD-4CA6-98AC-2EE87BFDE3E4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9CE0-24BE-466A-8FD1-5A3482FD45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6C46-5CFD-4CA6-98AC-2EE87BFDE3E4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9CE0-24BE-466A-8FD1-5A3482FD45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6C46-5CFD-4CA6-98AC-2EE87BFDE3E4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9CE0-24BE-466A-8FD1-5A3482FD45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EE86C46-5CFD-4CA6-98AC-2EE87BFDE3E4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E239CE0-24BE-466A-8FD1-5A3482FD45E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43;&#1077;&#1086;\&#1048;&#1079;&#1086;&#1073;&#1088;&#1072;&#1078;&#1077;&#1085;&#1080;&#1077;%20079.av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43;&#1077;&#1086;\Chaykovskiy03%20&#1084;&#1072;&#1088;&#1090;.wma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4730" y="764704"/>
            <a:ext cx="8229600" cy="446449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8000" dirty="0" smtClean="0"/>
              <a:t>Земля- хрупкая планета</a:t>
            </a:r>
            <a:br>
              <a:rPr lang="ru-RU" sz="8000" dirty="0" smtClean="0"/>
            </a:br>
            <a:r>
              <a:rPr lang="ru-RU" sz="8000" dirty="0" smtClean="0"/>
              <a:t>(</a:t>
            </a:r>
            <a:r>
              <a:rPr lang="ru-RU" sz="8000" smtClean="0"/>
              <a:t>часть </a:t>
            </a:r>
            <a:r>
              <a:rPr lang="ru-RU" sz="8000" smtClean="0"/>
              <a:t>2)</a:t>
            </a:r>
            <a:endParaRPr lang="ru-RU" sz="8000" dirty="0"/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4067175" y="5229200"/>
            <a:ext cx="46704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/>
              <a:t>Челябинская область, </a:t>
            </a:r>
            <a:r>
              <a:rPr lang="ru-RU" dirty="0" err="1"/>
              <a:t>Аргаяшский</a:t>
            </a:r>
            <a:r>
              <a:rPr lang="ru-RU" dirty="0"/>
              <a:t> район,</a:t>
            </a:r>
          </a:p>
          <a:p>
            <a:pPr eaLnBrk="1" hangingPunct="1"/>
            <a:r>
              <a:rPr lang="ru-RU" dirty="0"/>
              <a:t>МОУ </a:t>
            </a:r>
            <a:r>
              <a:rPr lang="ru-RU" dirty="0" err="1"/>
              <a:t>Акбашевская</a:t>
            </a:r>
            <a:r>
              <a:rPr lang="ru-RU" dirty="0"/>
              <a:t> СОШ </a:t>
            </a:r>
          </a:p>
          <a:p>
            <a:pPr eaLnBrk="1" hangingPunct="1"/>
            <a:r>
              <a:rPr lang="ru-RU" dirty="0" err="1"/>
              <a:t>Якупова</a:t>
            </a:r>
            <a:r>
              <a:rPr lang="ru-RU" dirty="0"/>
              <a:t> Разима </a:t>
            </a:r>
            <a:r>
              <a:rPr lang="ru-RU" dirty="0" err="1"/>
              <a:t>Фаткулловна</a:t>
            </a:r>
            <a:endParaRPr lang="ru-RU" dirty="0"/>
          </a:p>
          <a:p>
            <a:pPr eaLnBrk="1" hangingPunct="1"/>
            <a:r>
              <a:rPr lang="ru-RU" dirty="0"/>
              <a:t>Учитель географии и биологии</a:t>
            </a:r>
          </a:p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81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4" name="Picture 4" descr="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90588"/>
            <a:ext cx="8202612" cy="546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48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8" name="Picture 4" descr="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8"/>
            <a:ext cx="9144000" cy="65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09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4800" smtClean="0"/>
              <a:t>Пусть всегда будут реки,</a:t>
            </a:r>
          </a:p>
          <a:p>
            <a:pPr eaLnBrk="1" hangingPunct="1">
              <a:buFontTx/>
              <a:buNone/>
            </a:pPr>
            <a:r>
              <a:rPr lang="ru-RU" sz="4800" smtClean="0"/>
              <a:t>Пусть всегда будет рыба, </a:t>
            </a:r>
          </a:p>
          <a:p>
            <a:pPr eaLnBrk="1" hangingPunct="1">
              <a:buFontTx/>
              <a:buNone/>
            </a:pPr>
            <a:r>
              <a:rPr lang="ru-RU" sz="4800" smtClean="0"/>
              <a:t>Пусть всегда будет море, </a:t>
            </a:r>
          </a:p>
          <a:p>
            <a:pPr eaLnBrk="1" hangingPunct="1">
              <a:buFontTx/>
              <a:buNone/>
            </a:pPr>
            <a:r>
              <a:rPr lang="ru-RU" sz="4800" smtClean="0"/>
              <a:t>А в пустыне верблюд.</a:t>
            </a:r>
          </a:p>
          <a:p>
            <a:pPr eaLnBrk="1" hangingPunct="1">
              <a:buFontTx/>
              <a:buNone/>
            </a:pPr>
            <a:endParaRPr lang="ru-RU" sz="4800" smtClean="0"/>
          </a:p>
        </p:txBody>
      </p:sp>
    </p:spTree>
    <p:extLst>
      <p:ext uri="{BB962C8B-B14F-4D97-AF65-F5344CB8AC3E}">
        <p14:creationId xmlns:p14="http://schemas.microsoft.com/office/powerpoint/2010/main" val="3709521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4800" smtClean="0"/>
              <a:t>Пусть всегда будут рощи, </a:t>
            </a:r>
          </a:p>
          <a:p>
            <a:pPr eaLnBrk="1" hangingPunct="1">
              <a:buFontTx/>
              <a:buNone/>
            </a:pPr>
            <a:r>
              <a:rPr lang="ru-RU" sz="4800" smtClean="0"/>
              <a:t>Пусть всегда будут птицы, </a:t>
            </a:r>
          </a:p>
          <a:p>
            <a:pPr eaLnBrk="1" hangingPunct="1">
              <a:buFontTx/>
              <a:buNone/>
            </a:pPr>
            <a:r>
              <a:rPr lang="ru-RU" sz="4800" smtClean="0"/>
              <a:t>Пусть в тайге будут звери, </a:t>
            </a:r>
          </a:p>
          <a:p>
            <a:pPr eaLnBrk="1" hangingPunct="1">
              <a:buFontTx/>
              <a:buNone/>
            </a:pPr>
            <a:r>
              <a:rPr lang="ru-RU" sz="4800" smtClean="0"/>
              <a:t>А у дома цветы.</a:t>
            </a:r>
          </a:p>
        </p:txBody>
      </p:sp>
    </p:spTree>
    <p:extLst>
      <p:ext uri="{BB962C8B-B14F-4D97-AF65-F5344CB8AC3E}">
        <p14:creationId xmlns:p14="http://schemas.microsoft.com/office/powerpoint/2010/main" val="2333162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4800" smtClean="0"/>
              <a:t>Пусть всегда будут люди, </a:t>
            </a:r>
          </a:p>
          <a:p>
            <a:pPr eaLnBrk="1" hangingPunct="1">
              <a:buFontTx/>
              <a:buNone/>
            </a:pPr>
            <a:r>
              <a:rPr lang="ru-RU" sz="4800" smtClean="0"/>
              <a:t>Пусть всегда будут дети,</a:t>
            </a:r>
          </a:p>
          <a:p>
            <a:pPr eaLnBrk="1" hangingPunct="1">
              <a:buFontTx/>
              <a:buNone/>
            </a:pPr>
            <a:r>
              <a:rPr lang="ru-RU" sz="4800" smtClean="0"/>
              <a:t>Пусть всегда будет солнце,</a:t>
            </a:r>
          </a:p>
          <a:p>
            <a:pPr eaLnBrk="1" hangingPunct="1">
              <a:buFontTx/>
              <a:buNone/>
            </a:pPr>
            <a:r>
              <a:rPr lang="ru-RU" sz="4800" smtClean="0"/>
              <a:t>Пусть всегда будет мир.</a:t>
            </a:r>
          </a:p>
        </p:txBody>
      </p:sp>
    </p:spTree>
    <p:extLst>
      <p:ext uri="{BB962C8B-B14F-4D97-AF65-F5344CB8AC3E}">
        <p14:creationId xmlns:p14="http://schemas.microsoft.com/office/powerpoint/2010/main" val="965579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32" name="Изображение 079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61938"/>
            <a:ext cx="7848600" cy="5886450"/>
          </a:xfrm>
        </p:spPr>
      </p:pic>
    </p:spTree>
    <p:extLst>
      <p:ext uri="{BB962C8B-B14F-4D97-AF65-F5344CB8AC3E}">
        <p14:creationId xmlns:p14="http://schemas.microsoft.com/office/powerpoint/2010/main" val="165291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66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63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4" descr="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9550"/>
            <a:ext cx="8640762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Chaykovskiy03 март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08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78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9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4" descr="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620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447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4" descr="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4363"/>
            <a:ext cx="8713787" cy="567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961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4" descr="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7688"/>
            <a:ext cx="8713787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972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4" descr="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0"/>
            <a:ext cx="4516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068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6" name="Picture 4" descr="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90588"/>
            <a:ext cx="8202612" cy="546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293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Picture 4" descr="0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0"/>
            <a:ext cx="4833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0736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ysClr val="window" lastClr="FFFFFF"/>
      </a:lt1>
      <a:dk2>
        <a:srgbClr val="92D050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80</Words>
  <Application>Microsoft Office PowerPoint</Application>
  <PresentationFormat>Экран (4:3)</PresentationFormat>
  <Paragraphs>17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Земля- хрупкая планета (часть 2)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Земля- хрупкая планета (часть 2)</dc:title>
  <dc:creator>Ридаль</dc:creator>
  <cp:lastModifiedBy>Ридаль</cp:lastModifiedBy>
  <cp:revision>1</cp:revision>
  <dcterms:created xsi:type="dcterms:W3CDTF">2013-11-19T09:36:55Z</dcterms:created>
  <dcterms:modified xsi:type="dcterms:W3CDTF">2013-11-19T09:37:48Z</dcterms:modified>
</cp:coreProperties>
</file>