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6" r:id="rId19"/>
    <p:sldId id="274" r:id="rId20"/>
    <p:sldId id="275" r:id="rId21"/>
    <p:sldId id="276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5" r:id="rId40"/>
    <p:sldId id="29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FF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BCEF-55A2-4851-BEE1-27FDB4430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998B-2AC0-4217-9074-D4364C90A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0375-3F05-4210-AEA5-2894D232D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9C4F-61FA-41EF-9E57-884202E08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5AA9-E895-424F-B6D1-8B092C0F5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FD2E-2691-4F84-9C50-6B44A92D9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0AFB-FC60-472F-87D2-B457AADBA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F707-EFA2-4BFD-9669-6322EA118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215D-B499-491B-BB1E-13F34BA3D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DDD6-3552-438A-B3E5-1D770FA46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31D63-175E-4084-B088-430AD675C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DB25FAC-A5FB-444C-A439-A748C4612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bestgif.narod.ru/jivnost.htm" TargetMode="External"/><Relationship Id="rId3" Type="http://schemas.openxmlformats.org/officeDocument/2006/relationships/hyperlink" Target="http://best-gif.narod.ru/" TargetMode="External"/><Relationship Id="rId7" Type="http://schemas.openxmlformats.org/officeDocument/2006/relationships/hyperlink" Target="http://kiska4863.narod.ru/KRASOTA.html" TargetMode="External"/><Relationship Id="rId2" Type="http://schemas.openxmlformats.org/officeDocument/2006/relationships/hyperlink" Target="http://kilat.ru/rasnoe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imashkis.narod.ru/" TargetMode="External"/><Relationship Id="rId5" Type="http://schemas.openxmlformats.org/officeDocument/2006/relationships/hyperlink" Target="http://anime.toppik.ru/photo/2" TargetMode="External"/><Relationship Id="rId10" Type="http://schemas.openxmlformats.org/officeDocument/2006/relationships/hyperlink" Target="http://biggif.ru/" TargetMode="External"/><Relationship Id="rId4" Type="http://schemas.openxmlformats.org/officeDocument/2006/relationships/hyperlink" Target="http://gifzona.com/3D_animation.htm" TargetMode="External"/><Relationship Id="rId9" Type="http://schemas.openxmlformats.org/officeDocument/2006/relationships/hyperlink" Target="http://top400.narod.ru/animashki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1500" y="928688"/>
            <a:ext cx="8064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Тестовое задание по теме</a:t>
            </a:r>
            <a:r>
              <a:rPr lang="ru-RU" sz="6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«Части Мирового океаны. Участки суши в океане».</a:t>
            </a:r>
          </a:p>
        </p:txBody>
      </p:sp>
      <p:pic>
        <p:nvPicPr>
          <p:cNvPr id="4101" name="Picture 5" descr="best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429000"/>
            <a:ext cx="79200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5103813"/>
            <a:ext cx="871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6699"/>
                </a:solidFill>
                <a:latin typeface="+mn-lt"/>
              </a:rPr>
              <a:t>Федорова </a:t>
            </a:r>
            <a:r>
              <a:rPr lang="ru-RU" sz="1800" b="1" dirty="0">
                <a:solidFill>
                  <a:srgbClr val="006699"/>
                </a:solidFill>
                <a:latin typeface="+mn-lt"/>
              </a:rPr>
              <a:t>Марина Николаевна</a:t>
            </a:r>
          </a:p>
          <a:p>
            <a:pPr algn="ctr"/>
            <a:r>
              <a:rPr lang="ru-RU" sz="1800" b="1" dirty="0">
                <a:solidFill>
                  <a:srgbClr val="006699"/>
                </a:solidFill>
                <a:latin typeface="+mn-lt"/>
              </a:rPr>
              <a:t>учитель географии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2530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1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135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23554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5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4. Часть океана (моря), глубоко вдающаяся в сушу, но свободно соединяющаяся с океаном (морем) называется…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2663825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Залив;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00113" y="4437063"/>
            <a:ext cx="27368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Пролив.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4582" name="Picture 10" descr="neo[1]"/>
          <p:cNvPicPr>
            <a:picLocks noChangeAspect="1" noChangeArrowheads="1" noCrop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313363" y="2636838"/>
            <a:ext cx="34258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135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2560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3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662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7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5. Сравнительно неширокое водное пространство, ограниченное с двух сторон берегами материков или островов называется…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2663825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Залив;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00113" y="4437063"/>
            <a:ext cx="27368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Пролив;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7654" name="Picture 10" descr="040108poissonchirurgien05"/>
          <p:cNvPicPr>
            <a:picLocks noChangeAspect="1" noChangeArrowheads="1" noCrop="1"/>
          </p:cNvPicPr>
          <p:nvPr/>
        </p:nvPicPr>
        <p:blipFill>
          <a:blip r:embed="rId4" cstate="print">
            <a:lum contrast="54000"/>
          </a:blip>
          <a:srcRect/>
          <a:stretch>
            <a:fillRect/>
          </a:stretch>
        </p:blipFill>
        <p:spPr bwMode="auto">
          <a:xfrm>
            <a:off x="4932363" y="2852738"/>
            <a:ext cx="361791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27088" y="5589588"/>
            <a:ext cx="2808287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5" action="ppaction://hlinksldjump"/>
              </a:rPr>
              <a:t>В) Море.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8674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75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2969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699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3072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3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6. Огромные участки суши в океане называются…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3743325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Острова;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3744912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Архипелаги;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27088" y="5589588"/>
            <a:ext cx="38163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4" action="ppaction://hlinksldjump"/>
              </a:rPr>
              <a:t>В) Материки.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31751" name="Picture 9" descr="03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5725" y="1700213"/>
            <a:ext cx="36369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42486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Часть океана, отличающаяся от него свойствами воды, течениями, живущими в нем организмами называется…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00113" y="3357563"/>
            <a:ext cx="2663825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Залив;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27088" y="4437063"/>
            <a:ext cx="27368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Море;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27088" y="5589588"/>
            <a:ext cx="27368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4" action="ppaction://hlinksldjump"/>
              </a:rPr>
              <a:t>В) Пролив.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4343" name="Picture 11" descr="riba004[1]"/>
          <p:cNvPicPr>
            <a:picLocks noChangeAspect="1" noChangeArrowheads="1" noCrop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5940425" y="908050"/>
            <a:ext cx="284003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32770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1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33794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5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42988" y="1268413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3481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19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7. Небольшие участки суши в океане называются…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3743325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Острова;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3744912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Архипелаги;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27088" y="5589588"/>
            <a:ext cx="38163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4" action="ppaction://hlinksldjump"/>
              </a:rPr>
              <a:t>В) Материки.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35847" name="Picture 8" descr="04[4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8600" y="2060575"/>
            <a:ext cx="3421063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42988" y="1268413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67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1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8915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8. Группы островов, находящихся близко друг к другу называются…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3743325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Полуострова;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3744912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Архипелаги;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827088" y="5589588"/>
            <a:ext cx="38163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4" action="ppaction://hlinksldjump"/>
              </a:rPr>
              <a:t>В) Материки.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3" name="Picture 9" descr="4681[1]"/>
          <p:cNvPicPr>
            <a:picLocks noChangeAspect="1" noChangeArrowheads="1" noCrop="1"/>
          </p:cNvPicPr>
          <p:nvPr/>
        </p:nvPicPr>
        <p:blipFill>
          <a:blip r:embed="rId5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076825" y="2781300"/>
            <a:ext cx="3738563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63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42988" y="1268413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4198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987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00113" y="836613"/>
            <a:ext cx="7488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1536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8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43010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011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9. Часть материка или острова, далеко выдающаяся в океан называется…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3743325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Полуостров;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3744912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Архипелаг.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3" name="Picture 9" descr="4699[1]"/>
          <p:cNvPicPr>
            <a:picLocks noChangeAspect="1" noChangeArrowheads="1" noCrop="1"/>
          </p:cNvPicPr>
          <p:nvPr/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 bwMode="auto">
          <a:xfrm>
            <a:off x="5003800" y="2636838"/>
            <a:ext cx="38893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42988" y="1268413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59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6083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10. Сколько на Земле океанов?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00113" y="3284538"/>
            <a:ext cx="2016125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6;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20891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5;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55650" y="5516563"/>
            <a:ext cx="2160588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4" action="ppaction://hlinksldjump"/>
              </a:rPr>
              <a:t>В) 4.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3" name="Picture 9" descr="4683[1]"/>
          <p:cNvPicPr>
            <a:picLocks noChangeAspect="1" noChangeArrowheads="1" noCrop="1"/>
          </p:cNvPicPr>
          <p:nvPr/>
        </p:nvPicPr>
        <p:blipFill>
          <a:blip r:embed="rId5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003800" y="2709863"/>
            <a:ext cx="38830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31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9155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042988" y="1268413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79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87450" y="836613"/>
            <a:ext cx="6553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Подведем итог. Подсчитаем количество правильных ответов.</a:t>
            </a:r>
          </a:p>
        </p:txBody>
      </p:sp>
      <p:pic>
        <p:nvPicPr>
          <p:cNvPr id="53253" name="Picture 5" descr="Рисунок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500438"/>
            <a:ext cx="34004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920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Шкала оценок: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7848600" cy="96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96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10-9 – «5»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96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8-7 – «4»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96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6-5 – «3»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96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4 и менее – «2»</a:t>
            </a:r>
          </a:p>
        </p:txBody>
      </p:sp>
      <p:pic>
        <p:nvPicPr>
          <p:cNvPr id="52227" name="Picture 6" descr="riba002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04813"/>
            <a:ext cx="278606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7" descr="backgrounds_10002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7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8" descr="backgrounds_10002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15478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9" descr="backgrounds_10002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47796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8208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1638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9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25" y="214313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699"/>
                </a:solidFill>
                <a:latin typeface="Bookman Old Style" pitchFamily="18" charset="0"/>
              </a:rPr>
              <a:t>Список источников иллюстраций: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43063" y="1500188"/>
            <a:ext cx="5786437" cy="354012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chemeClr val="bg1"/>
                </a:solidFill>
                <a:latin typeface="Bookman Old Style" pitchFamily="18" charset="0"/>
              </a:rPr>
              <a:t>анимации:</a:t>
            </a: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2"/>
              </a:rPr>
              <a:t>http://kilat.ru/rasnoe.htm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3"/>
              </a:rPr>
              <a:t>http://best-gif.narod.ru/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4"/>
              </a:rPr>
              <a:t>http://gifzona.com/3D_animation.htm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5"/>
              </a:rPr>
              <a:t>http://anime.toppik.ru/photo/2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6"/>
              </a:rPr>
              <a:t>http://animashkis.narod.ru/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7"/>
              </a:rPr>
              <a:t>http://kiska4863.narod.ru/KRASOTA.html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8"/>
              </a:rPr>
              <a:t>http://bestgif.narod.ru/jivnost.htm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9"/>
              </a:rPr>
              <a:t>http://top400.narod.ru/animashki4.html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  <a:p>
            <a:r>
              <a:rPr lang="ru-RU" sz="2000" b="1" u="sng">
                <a:solidFill>
                  <a:srgbClr val="006699"/>
                </a:solidFill>
                <a:latin typeface="Bookman Old Style" pitchFamily="18" charset="0"/>
                <a:hlinkClick r:id="rId10"/>
              </a:rPr>
              <a:t>http://biggif.ru/</a:t>
            </a:r>
            <a:endParaRPr lang="ru-RU" sz="2000" b="1">
              <a:solidFill>
                <a:srgbClr val="0066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17410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2. Моря, глубоко впадающие в сушу, сообщающиеся с океаном одним или несколькими проливами называются…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40322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Внутренними;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40322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Окраинными.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8438" name="Picture 9" descr="riba023[1]"/>
          <p:cNvPicPr>
            <a:picLocks noChangeAspect="1" noChangeArrowheads="1" noCrop="1"/>
          </p:cNvPicPr>
          <p:nvPr/>
        </p:nvPicPr>
        <p:blipFill>
          <a:blip r:embed="rId4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5148263" y="4149725"/>
            <a:ext cx="37798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13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Молодец! Ответ верный!</a:t>
            </a:r>
          </a:p>
        </p:txBody>
      </p:sp>
      <p:sp>
        <p:nvSpPr>
          <p:cNvPr id="1945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9" name="Picture 4" descr="Рисунок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27320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488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Увы! Ответ неверный!</a:t>
            </a:r>
          </a:p>
        </p:txBody>
      </p:sp>
      <p:sp>
        <p:nvSpPr>
          <p:cNvPr id="2048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4581525"/>
            <a:ext cx="1439863" cy="1368425"/>
          </a:xfrm>
          <a:prstGeom prst="actionButtonReturn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3" name="Picture 4" descr="people17[1]"/>
          <p:cNvPicPr>
            <a:picLocks noChangeAspect="1" noChangeArrowheads="1" noCrop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11188" y="3068638"/>
            <a:ext cx="3116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248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3. Моря, расположенные по окраинам суши называют…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ru-RU" sz="3200" b="1">
              <a:solidFill>
                <a:srgbClr val="0066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042988" y="3429000"/>
            <a:ext cx="7058025" cy="13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40322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2" action="ppaction://hlinksldjump"/>
              </a:rPr>
              <a:t>А) Внутренними;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4032250" cy="579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  <a:hlinkClick r:id="rId3" action="ppaction://hlinksldjump"/>
              </a:rPr>
              <a:t>Б) Окраинными.</a:t>
            </a:r>
            <a:endParaRPr lang="ru-RU" sz="32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1510" name="Picture 10" descr="Animals-008[1]"/>
          <p:cNvPicPr>
            <a:picLocks noChangeAspect="1" noChangeArrowheads="1" noCrop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273675" y="1916113"/>
            <a:ext cx="3579813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465</Words>
  <Application>Microsoft Office PowerPoint</Application>
  <PresentationFormat>Экран (4:3)</PresentationFormat>
  <Paragraphs>308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Марина Николаевна</cp:lastModifiedBy>
  <cp:revision>14</cp:revision>
  <dcterms:created xsi:type="dcterms:W3CDTF">1601-01-01T00:00:00Z</dcterms:created>
  <dcterms:modified xsi:type="dcterms:W3CDTF">2014-02-14T07:29:37Z</dcterms:modified>
</cp:coreProperties>
</file>