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allpaper24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358346" cy="771523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30FFFA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8243918" cy="2000263"/>
          </a:xfrm>
          <a:solidFill>
            <a:srgbClr val="0070C0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Лабораторная работа №8</a:t>
            </a:r>
            <a:endParaRPr lang="ru-RU" sz="4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0" y="4653136"/>
            <a:ext cx="8964488" cy="2376264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выталкивающей силы, действующей на погруженное в жидкость тело» 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5072098"/>
          </a:xfrm>
        </p:spPr>
        <p:txBody>
          <a:bodyPr/>
          <a:lstStyle/>
          <a:p>
            <a:pPr algn="r"/>
            <a:r>
              <a:rPr lang="ru-RU" sz="4400" dirty="0" smtClean="0">
                <a:solidFill>
                  <a:srgbClr val="FFFF00"/>
                </a:solidFill>
              </a:rPr>
              <a:t>Природа так обо всём позаботилась, что повсюду ты находишь, чему учиться.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b="0" i="1" dirty="0" smtClean="0">
                <a:solidFill>
                  <a:srgbClr val="FFFF00"/>
                </a:solidFill>
              </a:rPr>
              <a:t>Леонардо да Винчи</a:t>
            </a:r>
            <a:r>
              <a:rPr lang="ru-RU" sz="4400" dirty="0" smtClean="0">
                <a:solidFill>
                  <a:srgbClr val="FFFF00"/>
                </a:solidFill>
              </a:rPr>
              <a:t/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/>
            </a:r>
            <a:br>
              <a:rPr lang="ru-RU" sz="4400" dirty="0" smtClean="0">
                <a:solidFill>
                  <a:srgbClr val="FFFF00"/>
                </a:solidFill>
              </a:rPr>
            </a:b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530352" y="4214376"/>
            <a:ext cx="7772400" cy="17863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285860"/>
          </a:xfrm>
        </p:spPr>
        <p:txBody>
          <a:bodyPr/>
          <a:lstStyle/>
          <a:p>
            <a:pPr algn="ctr"/>
            <a:r>
              <a:rPr lang="ru-RU" sz="4800" dirty="0" smtClean="0"/>
              <a:t>Тренировочные задания: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5000660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3200" dirty="0" smtClean="0">
                <a:solidFill>
                  <a:srgbClr val="FFFF00"/>
                </a:solidFill>
              </a:rPr>
              <a:t>1. </a:t>
            </a:r>
            <a:r>
              <a:rPr lang="ru-RU" sz="3200" b="1" dirty="0" smtClean="0">
                <a:solidFill>
                  <a:srgbClr val="FFFF00"/>
                </a:solidFill>
              </a:rPr>
              <a:t>Где легче удержать тело: в воздухе или в воде?</a:t>
            </a:r>
          </a:p>
          <a:p>
            <a:pPr marL="514350" indent="-514350"/>
            <a:r>
              <a:rPr lang="ru-RU" sz="3200" b="1" dirty="0" smtClean="0">
                <a:solidFill>
                  <a:srgbClr val="FFFF00"/>
                </a:solidFill>
              </a:rPr>
              <a:t>2. Нарисуйте тело в воде и подвешенное на нити. </a:t>
            </a:r>
          </a:p>
          <a:p>
            <a:pPr marL="514350" indent="-514350"/>
            <a:r>
              <a:rPr lang="ru-RU" sz="3200" b="1" dirty="0" smtClean="0">
                <a:solidFill>
                  <a:srgbClr val="FFFF00"/>
                </a:solidFill>
              </a:rPr>
              <a:t>Укажите силы действующие на тела с помощью векторов.</a:t>
            </a:r>
          </a:p>
          <a:p>
            <a:pPr marL="514350" indent="-514350"/>
            <a:r>
              <a:rPr lang="ru-RU" sz="3200" b="1" dirty="0" smtClean="0">
                <a:solidFill>
                  <a:srgbClr val="FFFF00"/>
                </a:solidFill>
              </a:rPr>
              <a:t>3. Какие способы нахождения силы Архимеда вы знаете?</a:t>
            </a:r>
          </a:p>
          <a:p>
            <a:pPr marL="514350" indent="-514350">
              <a:buAutoNum type="arabicPeriod"/>
            </a:pP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Ход работы: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F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=P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воздухе 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– 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жидкости</a:t>
            </a:r>
          </a:p>
          <a:p>
            <a:pPr marL="742950" indent="-742950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1. Измерьте вес тела в воздухе.</a:t>
            </a:r>
          </a:p>
          <a:p>
            <a:pPr marL="742950" indent="-742950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2. Измерьте вес тела в жидкости</a:t>
            </a:r>
            <a:r>
              <a:rPr lang="ru-RU" sz="4000" b="1" dirty="0" smtClean="0">
                <a:solidFill>
                  <a:srgbClr val="FFFF00"/>
                </a:solidFill>
              </a:rPr>
              <a:t>.</a:t>
            </a:r>
          </a:p>
          <a:p>
            <a:pPr marL="742950" indent="-742950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3. Рассчитайте выталкивающую силу.</a:t>
            </a:r>
          </a:p>
          <a:p>
            <a:pPr marL="742950" indent="-742950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4. Запишите полученный результат.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Дополнительное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Выполните все задания ещё раз, но вместо воды используйте насыщенный раствор соли в воде.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Изменились ли ваши показания?</a:t>
            </a:r>
          </a:p>
          <a:p>
            <a:pPr>
              <a:buNone/>
            </a:pPr>
            <a:r>
              <a:rPr lang="ru-RU" sz="3600" dirty="0" smtClean="0"/>
              <a:t>Объясните полученный результат.</a:t>
            </a:r>
          </a:p>
          <a:p>
            <a:pPr>
              <a:buNone/>
            </a:pPr>
            <a:r>
              <a:rPr lang="ru-RU" sz="3600" b="1" dirty="0" smtClean="0"/>
              <a:t>Сделайте вывод.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§49,50; </a:t>
            </a:r>
          </a:p>
          <a:p>
            <a:r>
              <a:rPr lang="ru-RU" sz="3600" dirty="0" smtClean="0"/>
              <a:t>упр. </a:t>
            </a:r>
            <a:endParaRPr lang="ru-RU" sz="3600" dirty="0"/>
          </a:p>
        </p:txBody>
      </p:sp>
      <p:pic>
        <p:nvPicPr>
          <p:cNvPr id="7" name="Содержимое 6" descr="Jellyfis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928670"/>
            <a:ext cx="5111750" cy="564360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152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Лабораторная работа №8</vt:lpstr>
      <vt:lpstr>Природа так обо всём позаботилась, что повсюду ты находишь, чему учиться. Леонардо да Винчи  </vt:lpstr>
      <vt:lpstr>Тренировочные задания:</vt:lpstr>
      <vt:lpstr>Ход работы:</vt:lpstr>
      <vt:lpstr>Дополнительное задание: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GB</dc:creator>
  <cp:lastModifiedBy>Мама</cp:lastModifiedBy>
  <cp:revision>10</cp:revision>
  <dcterms:created xsi:type="dcterms:W3CDTF">2011-02-07T17:37:44Z</dcterms:created>
  <dcterms:modified xsi:type="dcterms:W3CDTF">2014-09-17T09:14:19Z</dcterms:modified>
</cp:coreProperties>
</file>