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1" r:id="rId5"/>
    <p:sldId id="262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Лабораторная работа №1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348880"/>
            <a:ext cx="7406640" cy="29523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Определение цены деления измерительного цилиндра»</a:t>
            </a:r>
            <a:endParaRPr lang="ru-RU" sz="4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43200" y="2636912"/>
            <a:ext cx="6005264" cy="2286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dirty="0" smtClean="0">
                <a:solidFill>
                  <a:srgbClr val="C00000"/>
                </a:solidFill>
              </a:rPr>
              <a:t>«семь раз отмерь, один раз -- отрежь»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пословица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wip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770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Цель: определить цену деления измерительного прибора, определить с его помощью объем жидкости.</a:t>
            </a:r>
            <a:endParaRPr lang="ru-RU" sz="3600" b="1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273630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Оборудование: измерительный цилиндр (мензурка), стакан с водой, сосуды разной формы и объема.</a:t>
            </a:r>
            <a:endParaRPr lang="ru-RU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Инструктаж по охране труда: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7620954" cy="4714908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1. Будьте внимательны и дисциплинированны, точно выполняйте указания учителя.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2.Уберите все лишние предметы со стола.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3. Не приступайте к выполнению работы без разрешения учителя.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4. </a:t>
            </a:r>
            <a:r>
              <a:rPr lang="ru-RU" dirty="0" smtClean="0">
                <a:solidFill>
                  <a:srgbClr val="FF0000"/>
                </a:solidFill>
              </a:rPr>
              <a:t>АККУРАТНО РАБОТАЙТЕ СО СТЕКЛЯННЫМИ ПРИБОРАМИ, НЕ ДОПУСКАЙТЕ ИХ ОПРОКИДЫВАНИЯ!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Если стеклянный прибор разбился, не собирайте осколки, обратитесь к учителю.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6. В конце урока приведите в порядок рабочее место и сообщите учителю об окончании работы.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59898"/>
            <a:ext cx="7579568" cy="9974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Тренировочные задания: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556792"/>
            <a:ext cx="7620954" cy="49685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1. Что значит измерить физическую величину?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2. Приведите примеры физических величин.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3. Переведите единицы измерения в СИ.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          1 мл =…….см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;    1 см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=………м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4. Как определить цену деления измерительного </a:t>
            </a:r>
            <a:r>
              <a:rPr lang="ru-RU" sz="3200" b="1" smtClean="0">
                <a:solidFill>
                  <a:schemeClr val="bg2">
                    <a:lumMod val="10000"/>
                  </a:schemeClr>
                </a:solidFill>
              </a:rPr>
              <a:t>прибора?</a:t>
            </a:r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/>
              </a:rPr>
              <a:t>1.Определите цену деления мензурки.</a:t>
            </a:r>
            <a:br>
              <a:rPr lang="ru-RU" sz="3200" b="1" dirty="0" smtClean="0">
                <a:solidFill>
                  <a:srgbClr val="FFFF00"/>
                </a:solidFill>
                <a:effectLst/>
              </a:rPr>
            </a:br>
            <a:r>
              <a:rPr lang="ru-RU" sz="3200" b="1" dirty="0" smtClean="0">
                <a:solidFill>
                  <a:srgbClr val="FFFF00"/>
                </a:solidFill>
                <a:effectLst/>
              </a:rPr>
              <a:t>2. Найдите объем жидкости в мл и см.</a:t>
            </a:r>
            <a:endParaRPr lang="ru-RU" sz="32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C:\Users\Мама\Desktop\11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348880"/>
            <a:ext cx="2088129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Указания к работе: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500174"/>
            <a:ext cx="7620954" cy="485778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1. Найдите описание лабораторной работы №1 в учебнике (стр.260)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2. Выполните задания №1-4.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3. Сделайте вывод.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4. Выполните задания №5-7.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5. Сделайте вывод.</a:t>
            </a:r>
          </a:p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6. Выполните задания №8-10.</a:t>
            </a:r>
          </a:p>
          <a:p>
            <a:pPr marL="541782" indent="-514350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7. Сделайте вывод.</a:t>
            </a:r>
          </a:p>
          <a:p>
            <a:pPr marL="541782" indent="-514350"/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41782" indent="-514350">
              <a:buAutoNum type="arabicPeriod" startAt="7"/>
            </a:pPr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§ 5 повторить; § 6 .Рассказать подробнее об одном из учёных-физиках.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упражнение 2(1).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74" y="1428736"/>
            <a:ext cx="5000660" cy="57150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36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571480"/>
            <a:ext cx="2743200" cy="6072230"/>
          </a:xfrm>
        </p:spPr>
        <p:txBody>
          <a:bodyPr vert="wordArtVert"/>
          <a:lstStyle/>
          <a:p>
            <a:r>
              <a:rPr lang="ru-RU" sz="44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4400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E:\рисунки\KIDS01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 cstate="print"/>
          <a:srcRect l="6473" r="6473"/>
          <a:stretch>
            <a:fillRect/>
          </a:stretch>
        </p:blipFill>
        <p:spPr bwMode="auto">
          <a:xfrm>
            <a:off x="642910" y="1071546"/>
            <a:ext cx="464347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rgbClr val="00B050"/>
      </a:lt1>
      <a:dk2>
        <a:srgbClr val="92D050"/>
      </a:dk2>
      <a:lt2>
        <a:srgbClr val="FBEEC9"/>
      </a:lt2>
      <a:accent1>
        <a:srgbClr val="002060"/>
      </a:accent1>
      <a:accent2>
        <a:srgbClr val="00B0F0"/>
      </a:accent2>
      <a:accent3>
        <a:srgbClr val="00B050"/>
      </a:accent3>
      <a:accent4>
        <a:srgbClr val="21D525"/>
      </a:accent4>
      <a:accent5>
        <a:srgbClr val="FFFF00"/>
      </a:accent5>
      <a:accent6>
        <a:srgbClr val="FF0000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259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Лабораторная работа №1</vt:lpstr>
      <vt:lpstr>«семь раз отмерь, один раз -- отрежь»   пословица </vt:lpstr>
      <vt:lpstr>Цель: определить цену деления измерительного прибора, определить с его помощью объем жидкости.</vt:lpstr>
      <vt:lpstr>Инструктаж по охране труда:</vt:lpstr>
      <vt:lpstr>Тренировочные задания:</vt:lpstr>
      <vt:lpstr>1.Определите цену деления мензурки. 2. Найдите объем жидкости в мл и см.</vt:lpstr>
      <vt:lpstr>Указания к работе:</vt:lpstr>
      <vt:lpstr>§ 5 повторить; § 6 .Рассказать подробнее об одном из учёных-физиках.  упражнение 2(1).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GB</dc:creator>
  <cp:lastModifiedBy>Мама</cp:lastModifiedBy>
  <cp:revision>28</cp:revision>
  <dcterms:created xsi:type="dcterms:W3CDTF">2011-02-03T16:32:28Z</dcterms:created>
  <dcterms:modified xsi:type="dcterms:W3CDTF">2014-09-17T09:06:48Z</dcterms:modified>
</cp:coreProperties>
</file>