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8" r:id="rId5"/>
    <p:sldId id="291" r:id="rId6"/>
    <p:sldId id="293" r:id="rId7"/>
    <p:sldId id="298" r:id="rId8"/>
    <p:sldId id="258" r:id="rId9"/>
    <p:sldId id="259" r:id="rId10"/>
    <p:sldId id="266" r:id="rId11"/>
    <p:sldId id="267" r:id="rId12"/>
    <p:sldId id="273" r:id="rId13"/>
    <p:sldId id="276" r:id="rId14"/>
    <p:sldId id="283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8062912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Great Britain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8062912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8800" dirty="0" smtClean="0"/>
              <a:t>Великобритания </a:t>
            </a:r>
            <a:endParaRPr lang="ru-RU" sz="8800" dirty="0"/>
          </a:p>
        </p:txBody>
      </p:sp>
      <p:pic>
        <p:nvPicPr>
          <p:cNvPr id="4" name="Рисунок 3" descr="londo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5143500" cy="417195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buckingham</a:t>
            </a:r>
            <a:r>
              <a:rPr lang="en-US" sz="4400" dirty="0" smtClean="0"/>
              <a:t> palace</a:t>
            </a:r>
            <a:endParaRPr lang="ru-RU" sz="4400" dirty="0"/>
          </a:p>
        </p:txBody>
      </p:sp>
      <p:pic>
        <p:nvPicPr>
          <p:cNvPr id="5" name="Рисунок 4" descr="63910588_1284273165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72" r="61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Букингемский дворец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41044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Букингемский дворец (англ. </a:t>
            </a:r>
            <a:r>
              <a:rPr lang="ru-RU" sz="2800" dirty="0" err="1" smtClean="0"/>
              <a:t>Buckingham</a:t>
            </a:r>
            <a:r>
              <a:rPr lang="ru-RU" sz="2800" dirty="0" smtClean="0"/>
              <a:t> </a:t>
            </a:r>
            <a:r>
              <a:rPr lang="ru-RU" sz="2800" dirty="0" err="1" smtClean="0"/>
              <a:t>Palace</a:t>
            </a:r>
            <a:r>
              <a:rPr lang="ru-RU" sz="2800" dirty="0" smtClean="0"/>
              <a:t>) — официальная лондонская резиденция британских монархов. В настоящее время — королевы </a:t>
            </a:r>
          </a:p>
          <a:p>
            <a:r>
              <a:rPr lang="ru-RU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Елизаветы II </a:t>
            </a:r>
            <a:endParaRPr lang="ru-RU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 descr="post-290-1262765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495712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Великобритании нет президента, страной правят королева и премьер-министр с парламентом. Это здание официально служит штаб-квартирой правительства с первой половины 11-го века.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0_5b25_7423b8d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50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5229200"/>
            <a:ext cx="84249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восточной части Здания Парламента располагаются известные всему миру дворцовые куранты БИГ БЕН. Этот комплекс называют  Вестминстерским дворцом.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00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Высота башни 96,3 метров (со шпилем); часы располагаются на высоте 55 м от земли. При диаметре циферблата в 7 метров и длиной стрелок в 2,7 и 4,2 метра, часы долгое время считались самыми большими в мире. </a:t>
            </a:r>
            <a:endParaRPr lang="ru-RU" sz="2800" dirty="0"/>
          </a:p>
        </p:txBody>
      </p:sp>
      <p:pic>
        <p:nvPicPr>
          <p:cNvPr id="3" name="Рисунок 2" descr="Big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8004" y="143339"/>
            <a:ext cx="5035996" cy="6714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6277" cy="4729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2200" y="476672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Тауэрский</a:t>
            </a:r>
            <a:r>
              <a:rPr lang="ru-RU" sz="3200" dirty="0" smtClean="0"/>
              <a:t> разводной мост был открыт в 1984 году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13176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Его длина 244 метра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5724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England</a:t>
            </a:r>
            <a:endParaRPr lang="ru-RU" sz="2800" dirty="0" smtClean="0"/>
          </a:p>
          <a:p>
            <a:r>
              <a:rPr lang="en-US" sz="2800" dirty="0" smtClean="0"/>
              <a:t>Scotland</a:t>
            </a:r>
            <a:endParaRPr lang="ru-RU" sz="2800" dirty="0" smtClean="0"/>
          </a:p>
          <a:p>
            <a:r>
              <a:rPr lang="en-US" sz="2800" dirty="0" smtClean="0"/>
              <a:t>Wales</a:t>
            </a:r>
            <a:endParaRPr lang="ru-RU" sz="2800" dirty="0" smtClean="0"/>
          </a:p>
          <a:p>
            <a:r>
              <a:rPr lang="en-US" sz="2800" dirty="0" smtClean="0"/>
              <a:t>Northern Ireland</a:t>
            </a:r>
            <a:endParaRPr lang="ru-RU" sz="2800" dirty="0" smtClean="0"/>
          </a:p>
          <a:p>
            <a:r>
              <a:rPr lang="en-US" sz="2800" dirty="0" smtClean="0"/>
              <a:t>London</a:t>
            </a:r>
            <a:endParaRPr lang="ru-RU" sz="2800" dirty="0" smtClean="0"/>
          </a:p>
          <a:p>
            <a:r>
              <a:rPr lang="en-US" sz="2800" dirty="0" smtClean="0"/>
              <a:t>Thames</a:t>
            </a:r>
            <a:endParaRPr lang="ru-RU" sz="2800" dirty="0" smtClean="0"/>
          </a:p>
          <a:p>
            <a:r>
              <a:rPr lang="en-US" sz="2800" dirty="0" smtClean="0"/>
              <a:t>The Tower</a:t>
            </a:r>
            <a:endParaRPr lang="ru-RU" sz="2800" dirty="0" smtClean="0"/>
          </a:p>
          <a:p>
            <a:r>
              <a:rPr lang="en-US" sz="2800" dirty="0" smtClean="0"/>
              <a:t>The Queen</a:t>
            </a:r>
            <a:endParaRPr lang="ru-RU" sz="2800" dirty="0" smtClean="0"/>
          </a:p>
          <a:p>
            <a:r>
              <a:rPr lang="en-US" sz="2800" dirty="0" smtClean="0"/>
              <a:t>Buckingham  Palace</a:t>
            </a:r>
            <a:endParaRPr lang="ru-RU" sz="2800" dirty="0" smtClean="0"/>
          </a:p>
          <a:p>
            <a:r>
              <a:rPr lang="en-US" sz="2800" dirty="0" smtClean="0"/>
              <a:t>The Royal Guard</a:t>
            </a:r>
            <a:endParaRPr lang="ru-RU" sz="2800" dirty="0" smtClean="0"/>
          </a:p>
          <a:p>
            <a:r>
              <a:rPr lang="en-US" sz="2800" dirty="0" smtClean="0"/>
              <a:t>The Parliament House</a:t>
            </a:r>
            <a:endParaRPr lang="ru-RU" sz="2800" dirty="0" smtClean="0"/>
          </a:p>
          <a:p>
            <a:r>
              <a:rPr lang="en-US" sz="2800" dirty="0" smtClean="0"/>
              <a:t>Big Ben</a:t>
            </a:r>
            <a:endParaRPr lang="ru-RU" sz="2800" dirty="0" smtClean="0"/>
          </a:p>
          <a:p>
            <a:r>
              <a:rPr lang="en-US" sz="2800" dirty="0" smtClean="0"/>
              <a:t>Ravens</a:t>
            </a:r>
            <a:endParaRPr lang="ru-RU" sz="2800" dirty="0" smtClean="0"/>
          </a:p>
          <a:p>
            <a:r>
              <a:rPr lang="en-US" sz="2800" dirty="0" smtClean="0"/>
              <a:t>The Tower Bridge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357166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Англия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857232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Шотландия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1285860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Уэллс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1714488"/>
            <a:ext cx="4366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Северная Ирландия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2143116"/>
            <a:ext cx="175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Лондон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2571744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Темза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3000372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Тауэр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3429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Королева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857628"/>
            <a:ext cx="479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Букингемский Дворец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4286256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Королевская Охрана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4714884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Здание Парламента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143512"/>
            <a:ext cx="1681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Биг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Бен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5572140"/>
            <a:ext cx="176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Вороны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6000768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Тауэрский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мост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mblr_l3a0jw5FHK1qc31h7o1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7332"/>
            <a:ext cx="5328592" cy="6740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64088" y="260648"/>
            <a:ext cx="3951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England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628800"/>
            <a:ext cx="2374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Wales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2639" y="285293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Scotland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4077072"/>
            <a:ext cx="38874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Northern Ireland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/>
              <a:t>wales</a:t>
            </a:r>
            <a:endParaRPr lang="ru-RU" sz="6600" dirty="0"/>
          </a:p>
        </p:txBody>
      </p:sp>
      <p:pic>
        <p:nvPicPr>
          <p:cNvPr id="5" name="Рисунок 4" descr="Wal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5" r="22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Уэльс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Scotland </a:t>
            </a:r>
            <a:endParaRPr lang="ru-RU" sz="6000" dirty="0"/>
          </a:p>
        </p:txBody>
      </p:sp>
      <p:pic>
        <p:nvPicPr>
          <p:cNvPr id="5" name="Рисунок 4" descr="0_1278d_59d29e9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9" b="9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Шотландия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/>
              <a:t>Nothern</a:t>
            </a:r>
            <a:r>
              <a:rPr lang="en-US" sz="5400" dirty="0" smtClean="0"/>
              <a:t> </a:t>
            </a:r>
            <a:r>
              <a:rPr lang="en-US" sz="5400" dirty="0" err="1" smtClean="0"/>
              <a:t>ireland</a:t>
            </a:r>
            <a:endParaRPr lang="ru-RU" sz="5400" dirty="0"/>
          </a:p>
        </p:txBody>
      </p:sp>
      <p:pic>
        <p:nvPicPr>
          <p:cNvPr id="5" name="Рисунок 4" descr="northern_ireland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57" r="545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Северная Ирландия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/>
              <a:t>england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Англия </a:t>
            </a:r>
            <a:endParaRPr lang="ru-RU" sz="5400" dirty="0"/>
          </a:p>
        </p:txBody>
      </p:sp>
      <p:pic>
        <p:nvPicPr>
          <p:cNvPr id="7" name="Рисунок 6" descr="1241954634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0px-Flag_of_Scotland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560507" cy="2736304"/>
          </a:xfrm>
          <a:prstGeom prst="rect">
            <a:avLst/>
          </a:prstGeom>
        </p:spPr>
      </p:pic>
      <p:pic>
        <p:nvPicPr>
          <p:cNvPr id="3" name="Рисунок 2" descr="st%20geo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6632"/>
            <a:ext cx="4716016" cy="2829610"/>
          </a:xfrm>
          <a:prstGeom prst="rect">
            <a:avLst/>
          </a:prstGeom>
        </p:spPr>
      </p:pic>
      <p:pic>
        <p:nvPicPr>
          <p:cNvPr id="4" name="Рисунок 3" descr="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9747" y="3573016"/>
            <a:ext cx="5754253" cy="2880320"/>
          </a:xfrm>
          <a:prstGeom prst="rect">
            <a:avLst/>
          </a:prstGeom>
        </p:spPr>
      </p:pic>
      <p:pic>
        <p:nvPicPr>
          <p:cNvPr id="5" name="Рисунок 4" descr="logo_pos_brit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41628"/>
            <a:ext cx="9144000" cy="4574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996952"/>
            <a:ext cx="29915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/>
              <a:t>Uni</a:t>
            </a:r>
            <a:r>
              <a:rPr lang="en-US" sz="5400" dirty="0" smtClean="0"/>
              <a:t> Jack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_colour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53328"/>
            <a:ext cx="5184576" cy="6751344"/>
          </a:xfrm>
          <a:prstGeom prst="rect">
            <a:avLst/>
          </a:prstGeom>
        </p:spPr>
      </p:pic>
      <p:pic>
        <p:nvPicPr>
          <p:cNvPr id="3" name="Рисунок 2" descr="27_05_2009_0865350001243412513_jason-haw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pic>
        <p:nvPicPr>
          <p:cNvPr id="4" name="Рисунок 3" descr="2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1485"/>
            <a:ext cx="9144000" cy="5955030"/>
          </a:xfrm>
          <a:prstGeom prst="rect">
            <a:avLst/>
          </a:prstGeom>
        </p:spPr>
      </p:pic>
      <p:pic>
        <p:nvPicPr>
          <p:cNvPr id="5" name="Рисунок 4" descr="GOLDEN-JUBIL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"/>
            <a:ext cx="9144000" cy="6849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980728"/>
            <a:ext cx="76328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Ло́ндон</a:t>
            </a:r>
            <a:r>
              <a:rPr lang="ru-RU" sz="3200" dirty="0" smtClean="0"/>
              <a:t> (англ. </a:t>
            </a:r>
            <a:r>
              <a:rPr lang="ru-RU" sz="3200" dirty="0" err="1" smtClean="0"/>
              <a:t>London</a:t>
            </a:r>
            <a:r>
              <a:rPr lang="ru-RU" sz="3200" dirty="0" smtClean="0"/>
              <a:t> </a:t>
            </a:r>
            <a:r>
              <a:rPr lang="ru-RU" sz="3200" dirty="0" err="1" smtClean="0"/>
              <a:t>[ˈlʌndən</a:t>
            </a:r>
            <a:r>
              <a:rPr lang="ru-RU" sz="3200" dirty="0" smtClean="0"/>
              <a:t>], лат. </a:t>
            </a:r>
            <a:r>
              <a:rPr lang="ru-RU" sz="3200" dirty="0" err="1" smtClean="0"/>
              <a:t>Londinium</a:t>
            </a:r>
            <a:r>
              <a:rPr lang="ru-RU" sz="3200" dirty="0" smtClean="0"/>
              <a:t>) — столица Соединённого Королевства Великобритании и Северной Ирландии, а также Англии, крупнейший город на Британских островах. Площадь мегаполиса составляет 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1706,8 км²</a:t>
            </a:r>
            <a:r>
              <a:rPr lang="ru-RU" sz="3200" dirty="0" smtClean="0"/>
              <a:t>. Население более 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8 </a:t>
            </a:r>
            <a:r>
              <a:rPr lang="ru-RU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млн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3200" dirty="0" smtClean="0"/>
              <a:t>чел. По населению город занимает 21-е место в мире.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508</TotalTime>
  <Words>148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Great Britain</vt:lpstr>
      <vt:lpstr>Слайд 2</vt:lpstr>
      <vt:lpstr>wales</vt:lpstr>
      <vt:lpstr>Scotland </vt:lpstr>
      <vt:lpstr>Nothern ireland</vt:lpstr>
      <vt:lpstr>england</vt:lpstr>
      <vt:lpstr>Слайд 7</vt:lpstr>
      <vt:lpstr>Слайд 8</vt:lpstr>
      <vt:lpstr>Слайд 9</vt:lpstr>
      <vt:lpstr>buckingham palace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Валерия</cp:lastModifiedBy>
  <cp:revision>59</cp:revision>
  <dcterms:created xsi:type="dcterms:W3CDTF">2011-01-22T09:47:53Z</dcterms:created>
  <dcterms:modified xsi:type="dcterms:W3CDTF">2011-11-05T11:49:45Z</dcterms:modified>
</cp:coreProperties>
</file>