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891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6AFB0-6B49-46F0-A93E-DFD80D88E6F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72D0-0BBB-4696-9D52-11D0CEFA1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E72D0-0BBB-4696-9D52-11D0CEFA14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81E0F1-9AD0-43FF-A704-EEEFB24B37E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645DB3-5D38-4BD8-BEA8-E6799EB75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776900" cy="2868168"/>
          </a:xfrm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7242048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2786082" cy="49831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тропиках – </a:t>
            </a:r>
            <a:r>
              <a:rPr lang="ru-RU" sz="2000" dirty="0" smtClean="0"/>
              <a:t>круглый год сухо и жарко.</a:t>
            </a:r>
          </a:p>
          <a:p>
            <a:r>
              <a:rPr lang="ru-RU" sz="2000" dirty="0" smtClean="0"/>
              <a:t>Нет различий зимы и лета.</a:t>
            </a:r>
          </a:p>
          <a:p>
            <a:r>
              <a:rPr lang="ru-RU" sz="2000" dirty="0" smtClean="0"/>
              <a:t>Испарение превышает количество выпавших осадков.</a:t>
            </a:r>
          </a:p>
          <a:p>
            <a:r>
              <a:rPr lang="ru-RU" sz="2000" dirty="0" smtClean="0"/>
              <a:t>Дожди не идут годами.</a:t>
            </a:r>
          </a:p>
          <a:p>
            <a:r>
              <a:rPr lang="ru-RU" sz="2000" dirty="0" smtClean="0"/>
              <a:t>Земля песчаная или глинистая, </a:t>
            </a:r>
            <a:r>
              <a:rPr lang="ru-RU" sz="2000" dirty="0" err="1" smtClean="0"/>
              <a:t>потресканая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Clipboard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14678" y="500042"/>
            <a:ext cx="478634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42048" cy="14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7143776"/>
            <a:ext cx="352044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6858000"/>
            <a:ext cx="3520440" cy="28577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lu3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143404" cy="535785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071546"/>
            <a:ext cx="3520440" cy="50006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умеренных широтах – </a:t>
            </a:r>
            <a:r>
              <a:rPr lang="ru-RU" sz="2000" dirty="0" smtClean="0"/>
              <a:t>круглый год выпадают осадки.</a:t>
            </a:r>
          </a:p>
          <a:p>
            <a:r>
              <a:rPr lang="ru-RU" sz="2000" dirty="0" smtClean="0"/>
              <a:t>Четко выделяются времена года – зима и лето.</a:t>
            </a:r>
          </a:p>
          <a:p>
            <a:r>
              <a:rPr lang="ru-RU" sz="2000" dirty="0" smtClean="0"/>
              <a:t>Лето теплое, выпадают дожди. Иногда бывают засухи.</a:t>
            </a:r>
          </a:p>
          <a:p>
            <a:r>
              <a:rPr lang="ru-RU" sz="2000" dirty="0" smtClean="0"/>
              <a:t>Зима прохладная, выпадает снег, бывает гололед. Иногда наблюдаются оттепели.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242048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114668" cy="526893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приполярных районах </a:t>
            </a:r>
            <a:r>
              <a:rPr lang="ru-RU" sz="2000" dirty="0" smtClean="0"/>
              <a:t>Земли круглый год стоит холодная погода.</a:t>
            </a:r>
          </a:p>
          <a:p>
            <a:r>
              <a:rPr lang="ru-RU" sz="2000" dirty="0" smtClean="0"/>
              <a:t>Зимы долгие (от 10 до 11 месяцев в году).</a:t>
            </a:r>
          </a:p>
          <a:p>
            <a:r>
              <a:rPr lang="ru-RU" sz="2000" dirty="0" smtClean="0"/>
              <a:t>Лето очень короткое, холодное (температуры никогда не бывают выше 0 градусов).</a:t>
            </a:r>
          </a:p>
          <a:p>
            <a:r>
              <a:rPr lang="ru-RU" sz="2000" dirty="0" smtClean="0"/>
              <a:t>Снег там почти никогда не тает и постепенно превращается в ледник.</a:t>
            </a:r>
            <a:endParaRPr lang="ru-RU" sz="2000" dirty="0"/>
          </a:p>
        </p:txBody>
      </p:sp>
      <p:pic>
        <p:nvPicPr>
          <p:cNvPr id="5" name="Содержимое 4" descr="Arktik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571480"/>
            <a:ext cx="4143404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климата на природу и хозяйственную деятельность человека</a:t>
            </a:r>
            <a:endParaRPr lang="ru-RU" dirty="0"/>
          </a:p>
        </p:txBody>
      </p:sp>
      <p:pic>
        <p:nvPicPr>
          <p:cNvPr id="4" name="Содержимое 3" descr="33_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260" y="1609725"/>
            <a:ext cx="673888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2390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limatro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7500990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20040"/>
            <a:ext cx="5481654" cy="680068"/>
          </a:xfrm>
        </p:spPr>
        <p:txBody>
          <a:bodyPr/>
          <a:lstStyle/>
          <a:p>
            <a:r>
              <a:rPr lang="ru-RU" dirty="0" smtClean="0"/>
              <a:t>Климат России</a:t>
            </a:r>
            <a:endParaRPr lang="ru-RU" dirty="0"/>
          </a:p>
        </p:txBody>
      </p:sp>
      <p:pic>
        <p:nvPicPr>
          <p:cNvPr id="4" name="Содержимое 3" descr="zd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757242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Влияние климата РФ на человека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РФ – северная страна (20% территории лежит за Полярным кругом, 60% - планетарная зона Севера).</a:t>
            </a:r>
          </a:p>
          <a:p>
            <a:r>
              <a:rPr lang="ru-RU" sz="2000" dirty="0" smtClean="0"/>
              <a:t>В приполярных областях РФ отсутствует постоянное население из-за суровости климата.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Необходимость отапливать жилища человека в зимний период времени.</a:t>
            </a:r>
          </a:p>
          <a:p>
            <a:r>
              <a:rPr lang="ru-RU" sz="2000" dirty="0" smtClean="0"/>
              <a:t>Человек нуждается в теплой одежде и калорийной пище.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20040"/>
            <a:ext cx="5910282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Заполните схему:</a:t>
            </a:r>
            <a:endParaRPr lang="ru-RU" sz="3200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58144"/>
            <a:ext cx="6629400" cy="474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многолетний режим погоды, характерный для данной местности.</a:t>
            </a:r>
            <a:endParaRPr lang="ru-RU" sz="2000" dirty="0"/>
          </a:p>
        </p:txBody>
      </p:sp>
      <p:pic>
        <p:nvPicPr>
          <p:cNvPr id="5" name="Рисунок 4" descr="11525862-save-energ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129" r="151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Причины, влияющие на климат: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520440" cy="535785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Географическая широта </a:t>
            </a:r>
            <a:r>
              <a:rPr lang="ru-RU" sz="2000" dirty="0" smtClean="0"/>
              <a:t>(определяет количество солнечного тепла).</a:t>
            </a:r>
          </a:p>
          <a:p>
            <a:r>
              <a:rPr lang="ru-RU" sz="2000" b="1" dirty="0" smtClean="0"/>
              <a:t>Высота места над уровнем моря </a:t>
            </a:r>
            <a:r>
              <a:rPr lang="ru-RU" sz="2000" dirty="0" smtClean="0"/>
              <a:t>(с поднятием вверх на каждый 1 км температура падает на 1 градус).</a:t>
            </a:r>
          </a:p>
          <a:p>
            <a:r>
              <a:rPr lang="ru-RU" sz="2000" b="1" dirty="0" smtClean="0"/>
              <a:t>Влияние океанических течений </a:t>
            </a:r>
            <a:r>
              <a:rPr lang="ru-RU" sz="2000" dirty="0" smtClean="0"/>
              <a:t>(теплые приносят тепло и влагу, холодные – прохладу и сухость).</a:t>
            </a:r>
          </a:p>
          <a:p>
            <a:r>
              <a:rPr lang="ru-RU" sz="2000" b="1" dirty="0" smtClean="0"/>
              <a:t>Близость морей и океанов </a:t>
            </a:r>
            <a:r>
              <a:rPr lang="ru-RU" sz="2000" dirty="0" smtClean="0"/>
              <a:t>(прибрежный климат влажный).</a:t>
            </a:r>
            <a:endParaRPr lang="ru-RU" sz="2000" b="1" dirty="0"/>
          </a:p>
        </p:txBody>
      </p:sp>
      <p:pic>
        <p:nvPicPr>
          <p:cNvPr id="5" name="Содержимое 4" descr="pict_ed193e671f304b96a1f74d6f7230e5a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214422"/>
            <a:ext cx="3822724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20040"/>
            <a:ext cx="6199082" cy="751506"/>
          </a:xfrm>
        </p:spPr>
        <p:txBody>
          <a:bodyPr/>
          <a:lstStyle/>
          <a:p>
            <a:r>
              <a:rPr lang="ru-RU" dirty="0" smtClean="0"/>
              <a:t>Элементы климата</a:t>
            </a:r>
            <a:endParaRPr lang="ru-RU" dirty="0"/>
          </a:p>
        </p:txBody>
      </p:sp>
      <p:pic>
        <p:nvPicPr>
          <p:cNvPr id="5" name="Содержимое 4" descr="klimat_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929090" cy="45720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Среднегодовые многолетние температуры воздуха.</a:t>
            </a:r>
          </a:p>
          <a:p>
            <a:r>
              <a:rPr lang="ru-RU" sz="2000" dirty="0" smtClean="0"/>
              <a:t>Среднегодовое количество осадков и режим их выпадения.</a:t>
            </a:r>
          </a:p>
          <a:p>
            <a:r>
              <a:rPr lang="ru-RU" sz="2000" dirty="0" smtClean="0"/>
              <a:t>Преобладающие ветры.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22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Климат в каждой местности земного шара имеет свои особенности.</a:t>
            </a:r>
            <a:endParaRPr lang="ru-RU" sz="2000" dirty="0"/>
          </a:p>
        </p:txBody>
      </p:sp>
      <p:pic>
        <p:nvPicPr>
          <p:cNvPr id="4" name="Содержимое 3" descr="kli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721523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20040"/>
            <a:ext cx="5484702" cy="608630"/>
          </a:xfrm>
        </p:spPr>
        <p:txBody>
          <a:bodyPr/>
          <a:lstStyle/>
          <a:p>
            <a:r>
              <a:rPr lang="ru-RU" dirty="0" smtClean="0"/>
              <a:t>Типы климатов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морской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континентальный</a:t>
            </a:r>
            <a:endParaRPr lang="ru-RU" dirty="0"/>
          </a:p>
        </p:txBody>
      </p:sp>
      <p:pic>
        <p:nvPicPr>
          <p:cNvPr id="7" name="Содержимое 6" descr="1323597112_repphoto_268_3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929090" cy="4572032"/>
          </a:xfrm>
        </p:spPr>
      </p:pic>
      <p:pic>
        <p:nvPicPr>
          <p:cNvPr id="8" name="Содержимое 7" descr="6a00e551f28d3c8834014e5f238af3970c-800w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142984"/>
            <a:ext cx="375128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724204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морской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2" y="5857892"/>
            <a:ext cx="3520440" cy="395270"/>
          </a:xfrm>
        </p:spPr>
        <p:txBody>
          <a:bodyPr/>
          <a:lstStyle/>
          <a:p>
            <a:r>
              <a:rPr lang="ru-RU" dirty="0" smtClean="0"/>
              <a:t>континентальный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28736"/>
            <a:ext cx="3520440" cy="364333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Выпадает большое количество осадков круглый год.</a:t>
            </a:r>
          </a:p>
          <a:p>
            <a:r>
              <a:rPr lang="ru-RU" sz="2000" dirty="0" smtClean="0"/>
              <a:t>Высокая влажность воздуха.</a:t>
            </a:r>
          </a:p>
          <a:p>
            <a:r>
              <a:rPr lang="ru-RU" sz="2000" dirty="0" smtClean="0"/>
              <a:t>Лето прохладное, а зима мягкая.</a:t>
            </a:r>
          </a:p>
          <a:p>
            <a:r>
              <a:rPr lang="ru-RU" sz="2000" dirty="0" smtClean="0"/>
              <a:t>Небольшая амплитуда колебания среднегодовых температур воздуха.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428736"/>
            <a:ext cx="3520440" cy="335758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Выпадает малое количество осадков (осадки могут не выпадать несколько лет).</a:t>
            </a:r>
          </a:p>
          <a:p>
            <a:r>
              <a:rPr lang="ru-RU" sz="2000" dirty="0" smtClean="0"/>
              <a:t>Сухость воздуха.</a:t>
            </a:r>
          </a:p>
          <a:p>
            <a:r>
              <a:rPr lang="ru-RU" sz="2000" dirty="0" smtClean="0"/>
              <a:t>Лето жаркое, а зима прохладная.</a:t>
            </a:r>
          </a:p>
          <a:p>
            <a:r>
              <a:rPr lang="ru-RU" sz="2000" dirty="0" smtClean="0"/>
              <a:t>Большая амплитуда колебаний температур зимы и лета, дня и ночи.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242048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caribbean_pic.356120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763993" cy="61436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 экваторе – </a:t>
            </a:r>
            <a:r>
              <a:rPr lang="ru-RU" sz="2000" dirty="0" smtClean="0"/>
              <a:t>круглый год жарко и влажно. </a:t>
            </a:r>
          </a:p>
          <a:p>
            <a:r>
              <a:rPr lang="ru-RU" sz="2000" dirty="0" smtClean="0"/>
              <a:t>Между погодой и климатом нет различий.</a:t>
            </a:r>
          </a:p>
          <a:p>
            <a:r>
              <a:rPr lang="ru-RU" sz="2000" dirty="0" smtClean="0"/>
              <a:t>Зимы не бывает.</a:t>
            </a:r>
          </a:p>
          <a:p>
            <a:r>
              <a:rPr lang="ru-RU" sz="2000" dirty="0" smtClean="0"/>
              <a:t>Круглый год – лето.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379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климат</vt:lpstr>
      <vt:lpstr>Климат - </vt:lpstr>
      <vt:lpstr>Причины, влияющие на климат:</vt:lpstr>
      <vt:lpstr>Элементы климата</vt:lpstr>
      <vt:lpstr>Слайд 5</vt:lpstr>
      <vt:lpstr>Климат в каждой местности земного шара имеет свои особенности.</vt:lpstr>
      <vt:lpstr>Типы климатов</vt:lpstr>
      <vt:lpstr>Слайд 8</vt:lpstr>
      <vt:lpstr>Слайд 9</vt:lpstr>
      <vt:lpstr>Слайд 10</vt:lpstr>
      <vt:lpstr>Слайд 11</vt:lpstr>
      <vt:lpstr>Слайд 12</vt:lpstr>
      <vt:lpstr>Влияние климата на природу и хозяйственную деятельность человека</vt:lpstr>
      <vt:lpstr>Слайд 14</vt:lpstr>
      <vt:lpstr>Климат России</vt:lpstr>
      <vt:lpstr>Влияние климата РФ на человека</vt:lpstr>
      <vt:lpstr>Заполните схему: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</dc:title>
  <dc:creator>Admin</dc:creator>
  <cp:lastModifiedBy>Admin</cp:lastModifiedBy>
  <cp:revision>33</cp:revision>
  <dcterms:created xsi:type="dcterms:W3CDTF">2012-03-13T17:54:26Z</dcterms:created>
  <dcterms:modified xsi:type="dcterms:W3CDTF">2012-03-13T19:21:58Z</dcterms:modified>
</cp:coreProperties>
</file>