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3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1177-8F9C-4B34-AAD6-0CD161D18CC9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FA101-7E2B-461D-B4F7-2B3D20C613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ages.yandex.ru/yandsearch?source=wiz&amp;fp=0&amp;text=%D0%BA%D0%B0%D1%80%D1%82%D0%B8%D0%BD%D0%BA%D0%B8%20%D1%84%D0%BE%D1%82%D0%BE%20%D0%B8%D0%BC%D0%BF%D0%B5%D1%80%D0%B0%D1%82%D0%BE%D1%80%D0%B0%20%D1%8F%D0%BF%D0%BE%D0%BD%D0%B8%D0%B8&amp;noreask=1&amp;pos=22&amp;lr=10942&amp;rpt=simage&amp;uinfo=ww-1403-wh-613-fw-1178-fh-448-pd-0.8999999761581421&amp;img_url=http://upload.wikimedia.org/wikipedia/commons/thumb/1/1d/Stemma_del_Giappone.png/120px-Stemma_del_Giappone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text=%D0%BA%D0%B0%D1%80%D1%82%D0%B8%D0%BD%D0%BA%D0%B8%20%D1%84%D0%BE%D1%82%D0%BE%20%D0%B8%D0%BC%D0%BF%D0%B5%D1%80%D0%B0%D1%82%D0%BE%D1%80%D0%B0%20%D1%8F%D0%BF%D0%BE%D0%BD%D0%B8%D0%B8&amp;noreask=1&amp;pos=9&amp;lr=10942&amp;rpt=simage&amp;uinfo=ww-1403-wh-613-fw-1178-fh-448-pd-0.8999999761581421&amp;img_url=http://900igr.net/datas/russkij-jazyk/Okonchanie/0027-027-Simvolicheskij-tsvetok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text=%D0%BA%D0%B0%D1%80%D1%82%D0%B8%D0%BD%D0%BA%D0%B8%20%D1%84%D0%BE%D1%82%D0%BE%20%D0%B8%D0%BC%D0%BF%D0%B5%D1%80%D0%B0%D1%82%D0%BE%D1%80%D0%B0%20%D1%8F%D0%BF%D0%BE%D0%BD%D0%B8%D0%B8&amp;noreask=1&amp;pos=27&amp;lr=10942&amp;rpt=simage&amp;uinfo=ww-1403-wh-613-fw-1178-fh-448-pd-0.8999999761581421&amp;img_url=http://s1.n1.by/sites/default/files/imagecache/full/8f5495ad88d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A%D0%B0%D1%80%D1%82%D0%B8%D0%BD%D0%BA%D0%B8%20%D1%80%D0%B5%D0%BB%D0%B8%D0%B3%D0%B8%D0%BE%D0%B7%D0%BD%D0%BE%D0%B9%20%D1%80%D0%B0%D0%B2%D0%BD%D0%B8%D0%BD%D1%8B%20%D0%B2%D1%8B%D1%81%D0%BE%D0%BA%D0%BE%D0%B3%D0%BE%20%D0%BD%D0%B5%D0%B1%D0%B0&amp;img_url=http://img0.liveinternet.ru/images/attach/c/2/69/915/69915089_64245964_lestnica.jpg&amp;pos=0&amp;rpt=simage&amp;lr=10942&amp;noreask=1&amp;source=wi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A%D0%B0%D1%80%D1%82%D0%B8%D0%BD%D0%BA%D0%B8%20%D1%81%D0%B8%D0%BD%D1%82%D0%BE%D0%B8%D1%81%D1%82%D1%81%D0%BA%D0%B8%D0%B9%20%D1%85%D1%80%D0%B0%D0%BC&amp;fp=0&amp;pos=11&amp;uinfo=ww-1403-wh-613-fw-1178-fh-448-pd-0.8999999761581421&amp;rpt=simage&amp;img_url=http://www.holidaym.ru/mel/japan/images/nikko_futarasan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Япония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941168"/>
            <a:ext cx="4283968" cy="19168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Учитель географии, биологии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МОУ «СОШ» </a:t>
            </a:r>
            <a:r>
              <a:rPr lang="ru-RU" b="1" dirty="0" err="1" smtClean="0">
                <a:solidFill>
                  <a:srgbClr val="C00000"/>
                </a:solidFill>
              </a:rPr>
              <a:t>пгт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Кожва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Гиберт</a:t>
            </a:r>
            <a:r>
              <a:rPr lang="ru-RU" b="1" dirty="0" smtClean="0">
                <a:solidFill>
                  <a:srgbClr val="C00000"/>
                </a:solidFill>
              </a:rPr>
              <a:t> И.А.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2014 г.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turspeak.ru/sites/default/files/country_images/600px-Imperial_Seal_of_Japan.svg_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0648"/>
            <a:ext cx="7704856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datas/russkij-jazyk/Okonchanie/0027-027-Simvolicheskij-tsveto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799288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ЭГП ЯПОНИИ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97000"/>
          <a:ext cx="8892480" cy="188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188798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Благоприятные черты ЭГП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Неблагоприятные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черты ЭГП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332656"/>
          <a:ext cx="896448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Черты населения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Место в мире по численности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состав населения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3.Религиозный состав населения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Урбанизация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 Японский тип города.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 Сельские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7. Размещение населения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 Форма правления. Глава страны.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 Административно-территориальное деление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10. Продолжительность жизни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11. Соотношение мужчин и женщин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Исторические события: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Конец 12 века до 1867 года-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гос.власть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руках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сёгунов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1889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г-введена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конституция. Япония стала конституционной монархией.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1894-1895 г. –война против Китая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1904-1905гг.-русско-японская война.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1914г-вступила в 1 мировую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войну.на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стороне Антанты.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1918г.-развернулось народное движение-»рисовые бунты»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1918-1922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гг-Предприняля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интервенцию на дальнем Востоке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потерпела поражение.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г.-оккупировала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Маньчжурию.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1937г-начала войну за захват всего Китая.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1938г –бои у озера Хасан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1939 г-  бои у реки Халхин-Гол.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1941-1945-союзник Германии и Италии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Август 1945г-японский народ стал жертвой атомных бомбардировок.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1945 г-СССР вступил в войну с Японией.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Советсике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войска разгромили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Квантунскую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японскую армию.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1945 г-Правительство Японии подписало Акт о безоговорочной капитуляции.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Религия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877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Кто играл роль верховного жреца?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comments.ua/img/2011090211455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204864"/>
            <a:ext cx="445770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3/74/889/74889809_large_72436133_put063uv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6192688" cy="44371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5301208"/>
            <a:ext cx="405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Равнина Высокого неба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holidaym.ru/mel/japan/images/nikko_futarasan3_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0"/>
            <a:ext cx="6984776" cy="53732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5949280"/>
            <a:ext cx="3428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Синтоистский храм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219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Япония</vt:lpstr>
      <vt:lpstr>Слайд 2</vt:lpstr>
      <vt:lpstr>Слайд 3</vt:lpstr>
      <vt:lpstr>ЭГП ЯПОНИИ</vt:lpstr>
      <vt:lpstr>Слайд 5</vt:lpstr>
      <vt:lpstr>Исторические события:</vt:lpstr>
      <vt:lpstr>Религия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Япония</dc:title>
  <dc:creator>Пользователь</dc:creator>
  <cp:lastModifiedBy>Пользователь</cp:lastModifiedBy>
  <cp:revision>6</cp:revision>
  <dcterms:created xsi:type="dcterms:W3CDTF">2014-01-20T16:41:07Z</dcterms:created>
  <dcterms:modified xsi:type="dcterms:W3CDTF">2014-01-24T06:17:38Z</dcterms:modified>
</cp:coreProperties>
</file>