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68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C51AC8-B3D2-444B-AC47-CC490505560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1ED69-4C36-4CBC-B410-3987E4A1E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5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71AE-5976-4B68-B6A4-5A9C1BB8B22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E40D-D775-4BDE-8528-FCCD4F70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B159-A3AA-422E-B59B-36906473583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9C13-6B4A-4936-BC0F-41CBE1DC1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B565-7420-497A-9C40-B6412180AD6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6F4F-D47D-4D4E-9CE6-A01C3A750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61D9-F965-40BA-B982-02139107103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5FF6-439E-43ED-83E3-419C3D59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B8E0-5470-4813-9FDA-E2BDF729198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3939-5781-44F6-9F59-6FF9C38A2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D955-3DD3-485F-AA6C-66AC72542C4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B177-3154-4D03-8128-7E875E7A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D255-63D9-4186-95C8-7C541D01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B8E0-B2ED-439F-B187-0E745DB5C77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A78B-7CEC-4B27-8ED4-7E20CD83E52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3280-EBD6-4467-9752-0C90F329E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E450-42F2-45EC-BB03-38788297ED8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06B9-180F-4BA6-BA7F-9FB4801CE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EBE4-A7B7-46FD-B8C9-72AE7294E8A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53C9-B94A-47E4-947F-E6B88464F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DBE5-D91D-43CF-AA04-671C7487297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7C19-A080-4F7C-8DBB-94CE2B728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B6C27-57FE-4FE8-8A04-9DFD6842B5A8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88289-A16B-46F6-88AE-978B87F47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70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8_241%20(1).avi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91;&#1089;&#1090;&#1088;&#1086;&#1081;&#1089;&#1090;&#1074;&#1086;%20&#1090;&#1088;&#1072;&#1085;&#1089;&#1092;.av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&#1088;&#1072;&#1073;&#1086;&#1090;&#1072;%20&#1090;&#1088;&#1072;&#1085;&#1089;&#1092;.avi" TargetMode="Externa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689583"/>
            <a:ext cx="626990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Получение и передача </a:t>
            </a:r>
            <a:r>
              <a:rPr lang="ru-RU" sz="48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переменного электрического тока.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Трансформатор</a:t>
            </a:r>
            <a:endParaRPr lang="ru-RU" sz="48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063" y="1554163"/>
            <a:ext cx="3241675" cy="5018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Схема передачи и распределения электроэнергии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646363"/>
            <a:ext cx="3810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143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28575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143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Calibri" pitchFamily="34" charset="0"/>
              </a:rPr>
              <a:t>Применение в источниках питания.</a:t>
            </a:r>
          </a:p>
          <a:p>
            <a:r>
              <a:rPr lang="ru-RU" sz="2200">
                <a:solidFill>
                  <a:schemeClr val="bg1"/>
                </a:solidFill>
                <a:latin typeface="Calibri" pitchFamily="34" charset="0"/>
              </a:rPr>
              <a:t>Для питания разных узлов электроприборов требуются самые разнообразные напряжения. Например, в телевизоре используются напряжения от 5 вольт, для питания микросхем и транзисторов, до 20 киловольт, для питания анода кинескопа. Все эти напряжения получаются с помощью трансформаторов (напряжение 5 вольт с помощью сетевого трансформатора, напряжение 20 кВ с помощью строчного трансформатора). В компьютере также необходимы напряжения 5 и 12 вольт для питания разных блоков. Все эти напряжения преобразуются из напряжения электрической сети с помощью трансформатора со многими вторичными обмотками.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643438"/>
            <a:ext cx="46434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072063" y="5072063"/>
            <a:ext cx="3643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Трансформаторные модули, разработанные для интернет телефонии и сетей интернет.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47259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 51</a:t>
            </a:r>
            <a:b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упр. 42 № 1,2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127" y="404664"/>
            <a:ext cx="8949680" cy="248688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Электрический ток, периодически меняющийся со временем  по модулю и направлению, называется переменным током.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171" name="Picture 2" descr="http://class-fizika.narod.ru/9_class/33/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212976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</a:rPr>
              <a:t>Для получения переменного тока используют в основном </a:t>
            </a:r>
            <a:r>
              <a:rPr lang="ru-RU" sz="3200" smtClean="0">
                <a:solidFill>
                  <a:srgbClr val="FF0000"/>
                </a:solidFill>
              </a:rPr>
              <a:t>электромеханические индукционные генераторы</a:t>
            </a:r>
            <a:r>
              <a:rPr lang="ru-RU" sz="3200" smtClean="0">
                <a:solidFill>
                  <a:schemeClr val="bg1"/>
                </a:solidFill>
              </a:rPr>
              <a:t>, т.е. устройства, в которых механическая энергия преобразуется в электрическую</a:t>
            </a:r>
            <a:r>
              <a:rPr lang="ru-RU" sz="2800" smtClean="0">
                <a:solidFill>
                  <a:schemeClr val="bg1"/>
                </a:solidFill>
              </a:rPr>
              <a:t>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6" name="Picture 2" descr="E:\IMG_1274.jpg"/>
          <p:cNvPicPr>
            <a:picLocks noChangeAspect="1" noChangeArrowheads="1"/>
          </p:cNvPicPr>
          <p:nvPr/>
        </p:nvPicPr>
        <p:blipFill>
          <a:blip r:embed="rId2" cstate="email">
            <a:lum bright="14000" contras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54" y="3121755"/>
            <a:ext cx="3744416" cy="326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E:\IMG_1276.jpg"/>
          <p:cNvPicPr>
            <a:picLocks noChangeAspect="1" noChangeArrowheads="1"/>
          </p:cNvPicPr>
          <p:nvPr/>
        </p:nvPicPr>
        <p:blipFill>
          <a:blip r:embed="rId3" cstate="email">
            <a:lum bright="1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21755"/>
            <a:ext cx="3544873" cy="3236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52"/>
            <a:ext cx="59410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+mn-cs"/>
              </a:rPr>
              <a:t>Генератор переменного тока</a:t>
            </a:r>
          </a:p>
        </p:txBody>
      </p:sp>
      <p:pic>
        <p:nvPicPr>
          <p:cNvPr id="9219" name="Picture 2" descr="генерато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071563"/>
            <a:ext cx="885825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8651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статор,  2 – ротор,  3 – водяная турбина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43" name="Picture 2" descr="C:\Users\A4F7~1\AppData\Local\Temp\_TS6F37.tmp\_TS2.tmp\Image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0407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275" y="1554163"/>
            <a:ext cx="56578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Передача электроэнергии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50" y="448598"/>
            <a:ext cx="8358188" cy="5757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dirty="0" smtClean="0">
                <a:solidFill>
                  <a:srgbClr val="FF0000"/>
                </a:solidFill>
                <a:latin typeface="+mn-lt"/>
                <a:cs typeface="+mn-cs"/>
              </a:rPr>
              <a:t>Q</a:t>
            </a:r>
            <a:r>
              <a:rPr lang="en-US" sz="6000" dirty="0">
                <a:solidFill>
                  <a:srgbClr val="FF0000"/>
                </a:solidFill>
                <a:latin typeface="+mn-lt"/>
                <a:cs typeface="+mn-cs"/>
              </a:rPr>
              <a:t>= I</a:t>
            </a:r>
            <a:r>
              <a:rPr lang="en-US" sz="6000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6000" dirty="0">
                <a:solidFill>
                  <a:srgbClr val="FF0000"/>
                </a:solidFill>
                <a:latin typeface="+mn-lt"/>
                <a:cs typeface="+mn-cs"/>
              </a:rPr>
              <a:t>Rt</a:t>
            </a:r>
            <a:endParaRPr lang="ru-RU" sz="60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Font typeface="Century 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нагревает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провода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электропередачи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невыгодной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Снизить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весьма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Font typeface="Century 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Font typeface="Century 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передаваемой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мощности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Font typeface="Century 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Font typeface="Century 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длиннее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выгоднее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  <a:hlinkClick r:id="rId2" action="ppaction://hlinkfile"/>
              </a:rPr>
              <a:t>Трансформатор.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Picture 3" descr="C:\Documents and Settings\1\Мои документы\Трансформат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07196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643063"/>
            <a:ext cx="4572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68438" y="1857375"/>
          <a:ext cx="5961062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3" imgW="1206500" imgH="431800" progId="Equation.3">
                  <p:embed/>
                </p:oleObj>
              </mc:Choice>
              <mc:Fallback>
                <p:oleObj name="Формула" r:id="rId3" imgW="1206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857375"/>
                        <a:ext cx="5961062" cy="191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7"/>
          <p:cNvSpPr>
            <a:spLocks noChangeArrowheads="1"/>
          </p:cNvSpPr>
          <p:nvPr/>
        </p:nvSpPr>
        <p:spPr bwMode="auto">
          <a:xfrm>
            <a:off x="1071563" y="428625"/>
            <a:ext cx="708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Коэффициент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hlinkClick r:id="rId5" action="ppaction://hlinkfile"/>
              </a:rPr>
              <a:t>трансформации 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071563" y="5143500"/>
            <a:ext cx="33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Calibri" pitchFamily="34" charset="0"/>
                <a:cs typeface="Times New Roman" pitchFamily="18" charset="0"/>
              </a:rPr>
              <a:t>   </a:t>
            </a:r>
            <a:endParaRPr lang="ru-RU">
              <a:latin typeface="Calibri" pitchFamily="34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42875" y="4572000"/>
            <a:ext cx="8858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1)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&lt;1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,если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–повышает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&gt;1,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aseline="-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понижает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275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Формула</vt:lpstr>
      <vt:lpstr>Презентация PowerPoint</vt:lpstr>
      <vt:lpstr>Электрический ток, периодически меняющийся со временем  по модулю и направлению, называется переменным током.</vt:lpstr>
      <vt:lpstr>Для получения переменного тока используют в основном электромеханические индукционные генераторы, т.е. устройства, в которых механическая энергия преобразуется в электрическую.</vt:lpstr>
      <vt:lpstr>Презентация PowerPoint</vt:lpstr>
      <vt:lpstr>1- статор,  2 – ротор,  3 – водяная турбина.</vt:lpstr>
      <vt:lpstr>Передача электроэнергии</vt:lpstr>
      <vt:lpstr>Презентация PowerPoint</vt:lpstr>
      <vt:lpstr>Трансформатор.</vt:lpstr>
      <vt:lpstr>Презентация PowerPoint</vt:lpstr>
      <vt:lpstr>Схема передачи и распределения электроэнергии</vt:lpstr>
      <vt:lpstr>Презентация PowerPoint</vt:lpstr>
      <vt:lpstr>Презентация PowerPoint</vt:lpstr>
      <vt:lpstr>Домашнее задание: § 51 упр. 42 № 1,2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и передача переменного электрического тока. Трансформатор.</dc:title>
  <dc:creator>Андрей</dc:creator>
  <cp:lastModifiedBy>Андрей</cp:lastModifiedBy>
  <cp:revision>20</cp:revision>
  <dcterms:created xsi:type="dcterms:W3CDTF">2012-02-26T14:39:36Z</dcterms:created>
  <dcterms:modified xsi:type="dcterms:W3CDTF">2014-05-11T20:59:13Z</dcterms:modified>
</cp:coreProperties>
</file>