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Ом (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Ohm) </a:t>
            </a: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Георг </a:t>
            </a:r>
            <a:r>
              <a:rPr lang="ru-RU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Симон</a:t>
            </a: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(16.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III.1787–7.VII.1854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61513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Немецкий физик.</a:t>
            </a:r>
          </a:p>
          <a:p>
            <a:pPr>
              <a:buNone/>
            </a:pPr>
            <a:r>
              <a:rPr lang="ru-RU" sz="2800" b="1" dirty="0" smtClean="0"/>
              <a:t>Проведя серию точных экспериментов, установил (1826) основной закон электрической цепи (закон Ома) и дал (1827) его теоретическое обоснование.</a:t>
            </a:r>
          </a:p>
          <a:p>
            <a:pPr>
              <a:buNone/>
            </a:pPr>
            <a:r>
              <a:rPr lang="ru-RU" sz="2800" b="1" dirty="0" smtClean="0"/>
              <a:t>В 1881 именем Ома названа единица электросопротивления (Ом).</a:t>
            </a:r>
          </a:p>
          <a:p>
            <a:pPr>
              <a:buNone/>
            </a:pPr>
            <a:r>
              <a:rPr lang="ru-RU" sz="2800" b="1" dirty="0" smtClean="0"/>
              <a:t>Член Лондонского королевского общества (1842).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379" y="0"/>
            <a:ext cx="2139621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Закон Ома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9718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 smtClean="0"/>
              <a:t>Зако́н</a:t>
            </a:r>
            <a:r>
              <a:rPr lang="ru-RU" b="1" dirty="0" smtClean="0"/>
              <a:t> </a:t>
            </a:r>
            <a:r>
              <a:rPr lang="ru-RU" b="1" dirty="0" err="1" smtClean="0"/>
              <a:t>О́ма</a:t>
            </a:r>
            <a:r>
              <a:rPr lang="ru-RU" dirty="0" smtClean="0"/>
              <a:t> </a:t>
            </a:r>
            <a:r>
              <a:rPr lang="ru-RU" smtClean="0"/>
              <a:t>—закон, определяющий </a:t>
            </a:r>
            <a:r>
              <a:rPr lang="ru-RU" dirty="0" smtClean="0"/>
              <a:t>связь электродвижущей силы источника или электрического напряжения с силой тока и сопротивлением проводника. Экспериментально установлен в 1826 году, и назван в честь его первооткрывателя Георга Ома.</a:t>
            </a:r>
          </a:p>
          <a:p>
            <a:endParaRPr lang="ru-RU" dirty="0"/>
          </a:p>
        </p:txBody>
      </p:sp>
    </p:spTree>
  </p:cSld>
  <p:clrMapOvr>
    <a:masterClrMapping/>
  </p:clrMapOvr>
  <p:transition advTm="714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714750" y="3148806"/>
            <a:ext cx="1714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" y="357167"/>
          <a:ext cx="6643700" cy="2643206"/>
        </p:xfrm>
        <a:graphic>
          <a:graphicData uri="http://schemas.openxmlformats.org/drawingml/2006/table">
            <a:tbl>
              <a:tblPr/>
              <a:tblGrid>
                <a:gridCol w="539457"/>
                <a:gridCol w="2753508"/>
                <a:gridCol w="2811278"/>
                <a:gridCol w="539457"/>
              </a:tblGrid>
              <a:tr h="2643206">
                <a:tc>
                  <a:txBody>
                    <a:bodyPr/>
                    <a:lstStyle/>
                    <a:p>
                      <a:pPr fontAlgn="t"/>
                      <a:endParaRPr lang="ru-RU" dirty="0"/>
                    </a:p>
                  </a:txBody>
                  <a:tcPr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/>
                    </a:p>
                  </a:txBody>
                  <a:tcPr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/>
                        <a:t>Сила тока в участке цепи прямо пропорциональна напряжению и обратно пропорциональна электрическому сопротивлению данного участка цепи.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ru-RU" dirty="0"/>
                    </a:p>
                  </a:txBody>
                  <a:tcPr marL="952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</a:t>
            </a:r>
          </a:p>
        </p:txBody>
      </p:sp>
      <p:pic>
        <p:nvPicPr>
          <p:cNvPr id="1031" name="Picture 7" descr="«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6650" y="-136525"/>
            <a:ext cx="285750" cy="219075"/>
          </a:xfrm>
          <a:prstGeom prst="rect">
            <a:avLst/>
          </a:prstGeom>
          <a:noFill/>
        </p:spPr>
      </p:pic>
      <p:pic>
        <p:nvPicPr>
          <p:cNvPr id="1032" name="Picture 8" descr="»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57166"/>
            <a:ext cx="285750" cy="219075"/>
          </a:xfrm>
          <a:prstGeom prst="rect">
            <a:avLst/>
          </a:prstGeom>
          <a:noFill/>
        </p:spPr>
      </p:pic>
    </p:spTree>
  </p:cSld>
  <p:clrMapOvr>
    <a:masterClrMapping/>
  </p:clrMapOvr>
  <p:transition advTm="608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690937" y="2782094"/>
            <a:ext cx="17621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757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Зависимость силы тока и напряжения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Электрическое поле характеризуется величиной, называемой напряжением. </a:t>
            </a:r>
          </a:p>
          <a:p>
            <a:r>
              <a:rPr lang="ru-RU" dirty="0" smtClean="0"/>
              <a:t>Сила тока зависит от напряжения.</a:t>
            </a:r>
          </a:p>
          <a:p>
            <a:r>
              <a:rPr lang="ru-RU" dirty="0" smtClean="0"/>
              <a:t>Сила тока связана с напряжением прямо пропорционально. </a:t>
            </a:r>
          </a:p>
          <a:p>
            <a:endParaRPr lang="ru-RU" dirty="0"/>
          </a:p>
        </p:txBody>
      </p:sp>
    </p:spTree>
  </p:cSld>
  <p:clrMapOvr>
    <a:masterClrMapping/>
  </p:clrMapOvr>
  <p:transition advTm="2081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Связь с сопротивлением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Участок цепи характеризуются одной величиной, называемой сопротивлением электрическому току. </a:t>
            </a:r>
          </a:p>
          <a:p>
            <a:r>
              <a:rPr lang="ru-RU" dirty="0" smtClean="0"/>
              <a:t>Сопротивление связано с силой тока обратно пропорционально. Если на каком-либо участке цепи изменить величину сопротивления, не меняя напряжения на концах этого участка, сила тока также изменится. </a:t>
            </a:r>
            <a:endParaRPr lang="ru-RU" dirty="0"/>
          </a:p>
        </p:txBody>
      </p:sp>
    </p:spTree>
  </p:cSld>
  <p:clrMapOvr>
    <a:masterClrMapping/>
  </p:clrMapOvr>
  <p:transition advTm="1716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Применение закона Ома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Закон Ома – один из </a:t>
            </a:r>
            <a:r>
              <a:rPr lang="ru-RU" b="1" dirty="0" smtClean="0"/>
              <a:t>основополагающих законов физики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Открытие его в свое время позволило сделать огромный скачок в науке.</a:t>
            </a:r>
          </a:p>
          <a:p>
            <a:r>
              <a:rPr lang="ru-RU" dirty="0" smtClean="0"/>
              <a:t> В настоящее время невозможно себе представить любой самый элементарный расчет основных электрических величин для любой цепи без использования закона Ома. </a:t>
            </a:r>
          </a:p>
          <a:p>
            <a:r>
              <a:rPr lang="ru-RU" dirty="0" smtClean="0"/>
              <a:t>Представление об этом законе – это не удел исключительно инженеров-электронщиков, а необходимая часть базовых знаний любого мало-мальски образованного человека. Недаром есть поговорка: </a:t>
            </a:r>
            <a:r>
              <a:rPr lang="ru-RU" b="1" dirty="0" smtClean="0"/>
              <a:t>«Не знаешь закон Ома – сиди дома».</a:t>
            </a:r>
            <a:endParaRPr lang="ru-RU" dirty="0"/>
          </a:p>
        </p:txBody>
      </p:sp>
    </p:spTree>
  </p:cSld>
  <p:clrMapOvr>
    <a:masterClrMapping/>
  </p:clrMapOvr>
  <p:transition advTm="16567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229</Words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Ом (Ohm) Георг Симон (16.III.1787–7.VII.1854)</vt:lpstr>
      <vt:lpstr>Закон Ома</vt:lpstr>
      <vt:lpstr>Слайд 3</vt:lpstr>
      <vt:lpstr>Слайд 4</vt:lpstr>
      <vt:lpstr>Зависимость силы тока и напряжения </vt:lpstr>
      <vt:lpstr>Связь с сопротивлением </vt:lpstr>
      <vt:lpstr>Применение закона Ома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Ома</dc:title>
  <dc:creator>В.И.</dc:creator>
  <cp:lastModifiedBy>rsh</cp:lastModifiedBy>
  <cp:revision>10</cp:revision>
  <dcterms:created xsi:type="dcterms:W3CDTF">2014-04-01T05:14:32Z</dcterms:created>
  <dcterms:modified xsi:type="dcterms:W3CDTF">2014-05-05T05:10:25Z</dcterms:modified>
</cp:coreProperties>
</file>