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303"/>
    <a:srgbClr val="F62F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494C765-CCD4-4CC0-8FA7-03C4B9A6E069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E221474-8D35-4AC4-A8B6-2B205C0C7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C765-CCD4-4CC0-8FA7-03C4B9A6E069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1474-8D35-4AC4-A8B6-2B205C0C7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C765-CCD4-4CC0-8FA7-03C4B9A6E069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1474-8D35-4AC4-A8B6-2B205C0C7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C765-CCD4-4CC0-8FA7-03C4B9A6E069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1474-8D35-4AC4-A8B6-2B205C0C7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C765-CCD4-4CC0-8FA7-03C4B9A6E069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1474-8D35-4AC4-A8B6-2B205C0C7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C765-CCD4-4CC0-8FA7-03C4B9A6E069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1474-8D35-4AC4-A8B6-2B205C0C7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94C765-CCD4-4CC0-8FA7-03C4B9A6E069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221474-8D35-4AC4-A8B6-2B205C0C70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494C765-CCD4-4CC0-8FA7-03C4B9A6E069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E221474-8D35-4AC4-A8B6-2B205C0C7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C765-CCD4-4CC0-8FA7-03C4B9A6E069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1474-8D35-4AC4-A8B6-2B205C0C7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C765-CCD4-4CC0-8FA7-03C4B9A6E069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1474-8D35-4AC4-A8B6-2B205C0C7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C765-CCD4-4CC0-8FA7-03C4B9A6E069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1474-8D35-4AC4-A8B6-2B205C0C7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494C765-CCD4-4CC0-8FA7-03C4B9A6E069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E221474-8D35-4AC4-A8B6-2B205C0C7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B%D0%B0%D0%B2%D0%BE%D0%B2%D1%8B%D0%B5%20%D0%BF%D0%BE%D1%82%D0%BE%D0%BA%D0%B8&amp;fp=0&amp;img_url=http://geo.metodist.ru/teleclass/4/etna1999.jpg&amp;pos=8&amp;uinfo=ww-1227-wh-545-fw-1002-fh-448-pd-1.100000023841858&amp;rpt=simage" TargetMode="External"/><Relationship Id="rId2" Type="http://schemas.openxmlformats.org/officeDocument/2006/relationships/hyperlink" Target="http://www.google.ru/imgres?newwindow=1&amp;espv=210&amp;es_sm=93&amp;biw=1241&amp;bih=583&amp;tbm=isch&amp;tbnid=3ijOwrNl5qlEJM:&amp;imgrefurl=http://kafgeo.igpu.ru/web-text-books/geology/glossary.htm&amp;docid=pXwbqOEy6qi0TM&amp;imgurl=http://kafgeo.igpu.ru/web-text-books/geology/fig_g-2.jpg&amp;w=1190&amp;h=1530&amp;ei=09nOUojLAoq04ATayoDoCQ&amp;zoom=1&amp;ved=0CFAQhBwwAQ&amp;iact=rc&amp;dur=437&amp;page=1&amp;start=0&amp;ndsp=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0%BF%D0%B5%D0%BB%D0%B5%D0%B9%D1%81%D0%BA%D0%B8%D0%B9%20%D1%82%D0%B8%D0%BF%20%D0%B8%D0%B7%D0%B2%D0%B5%D1%80%D0%B6%D0%B5%D0%BD%D0%B8%D1%8F%20%D0%B2%D1%83%D0%BB%D0%BA%D0%B0%D0%BD%D0%BE%D0%B2&amp;fp=0&amp;img_url=http://www.bestreferat.ru/images/paper/80/46/4484680.jpeg&amp;pos=4&amp;uinfo=ww-1227-wh-545-fw-1002-fh-448-pd-1.100000023841858&amp;rpt=simage" TargetMode="External"/><Relationship Id="rId5" Type="http://schemas.openxmlformats.org/officeDocument/2006/relationships/hyperlink" Target="http://images.yandex.ru/yandsearch?text=%D0%B2%D0%B5%D0%B7%D1%83%D0%B2%D0%B8%D0%B0%D0%BD%D1%81%D0%BA%D0%B8%D0%B9%20%D1%82%D0%B8%D0%BF%20%D0%B8%D0%B7%D0%B2%D0%B5%D1%80%D0%B6%D0%B5%D0%BD%D0%B8%D1%8F%20%D0%B2%D1%83%D0%BB%D0%BA%D0%B0%D0%BD%D0%BE%D0%B2&amp;fp=0&amp;img_url=http://www.bananabaymarina.com/images/volcano.jpg&amp;pos=8&amp;uinfo=ww-1227-wh-545-fw-1002-fh-448-pd-1.100000023841858&amp;rpt=simage" TargetMode="External"/><Relationship Id="rId4" Type="http://schemas.openxmlformats.org/officeDocument/2006/relationships/hyperlink" Target="http://images.yandex.ru/yandsearch?p=1&amp;text=%D0%B3%D0%B0%D0%B2%D0%B0%D0%B9%D1%81%D0%BA%D0%B8%D0%B9%20%D1%82%D0%B8%D0%BF%20%D0%B8%D0%B7%D0%B2%D0%B5%D1%80%D0%B6%D0%B5%D0%BD%D0%B8%D1%8F%20%D0%B2%D1%83%D0%BB%D0%BA%D0%B0%D0%BD%D0%BE%D0%B2&amp;fp=1&amp;img_url=http://i.dailymail.co.uk/i/pix/2010/04/16/article-1266379-036E150B0000044D-542_468x555.jpg&amp;pos=58&amp;uinfo=ww-1227-wh-545-fw-1002-fh-448-pd-1.100000023841858&amp;rpt=simag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6858000" cy="9906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Вулканы и вулканические извержения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509120"/>
            <a:ext cx="7776864" cy="141845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Учитель по географии</a:t>
            </a:r>
          </a:p>
          <a:p>
            <a:pPr algn="r"/>
            <a:r>
              <a:rPr lang="ru-RU" dirty="0" smtClean="0"/>
              <a:t>МОБУ СОШ№4 г.п. </a:t>
            </a:r>
            <a:r>
              <a:rPr lang="ru-RU" dirty="0" err="1" smtClean="0"/>
              <a:t>Пойковский</a:t>
            </a:r>
            <a:r>
              <a:rPr lang="ru-RU" dirty="0" smtClean="0"/>
              <a:t>, </a:t>
            </a:r>
          </a:p>
          <a:p>
            <a:pPr algn="r"/>
            <a:r>
              <a:rPr lang="ru-RU" dirty="0" err="1" smtClean="0"/>
              <a:t>Нефтеюганский</a:t>
            </a:r>
            <a:r>
              <a:rPr lang="ru-RU" dirty="0" smtClean="0"/>
              <a:t> район, ХМАО</a:t>
            </a:r>
          </a:p>
          <a:p>
            <a:pPr algn="r"/>
            <a:r>
              <a:rPr lang="ru-RU" dirty="0" smtClean="0"/>
              <a:t>Протопоп </a:t>
            </a:r>
            <a:r>
              <a:rPr lang="ru-RU" dirty="0" smtClean="0"/>
              <a:t>Светлана Васильевна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Везувианский тип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249424"/>
            <a:ext cx="4114800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Над вулканом поднимается гигантское облако, состоящее из газов и пыли. Извержение сопровождается оглушительными взрывами, и наконец над кратером поднимается огненный столб выбрасываемой лавы.</a:t>
            </a:r>
            <a:endParaRPr lang="ru-RU" dirty="0"/>
          </a:p>
        </p:txBody>
      </p:sp>
      <p:pic>
        <p:nvPicPr>
          <p:cNvPr id="4" name="Рисунок 3" descr="Volc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3795884" cy="500399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Географические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существенные черты гавайского типа извержений.</a:t>
            </a:r>
          </a:p>
          <a:p>
            <a:r>
              <a:rPr lang="ru-RU" dirty="0" smtClean="0"/>
              <a:t>Выделите существенные признаки </a:t>
            </a:r>
            <a:r>
              <a:rPr lang="ru-RU" dirty="0" err="1" smtClean="0"/>
              <a:t>пелейского</a:t>
            </a:r>
            <a:r>
              <a:rPr lang="ru-RU" dirty="0" smtClean="0"/>
              <a:t> типа извержений.</a:t>
            </a:r>
          </a:p>
          <a:p>
            <a:r>
              <a:rPr lang="ru-RU" dirty="0" smtClean="0"/>
              <a:t>Назовите существенные черты </a:t>
            </a:r>
            <a:r>
              <a:rPr lang="ru-RU" dirty="0" err="1" smtClean="0"/>
              <a:t>везувианского</a:t>
            </a:r>
            <a:r>
              <a:rPr lang="ru-RU" dirty="0" smtClean="0"/>
              <a:t> типа извержений.</a:t>
            </a:r>
          </a:p>
          <a:p>
            <a:r>
              <a:rPr lang="ru-RU" dirty="0" smtClean="0"/>
              <a:t>Можно ли предложить средства спасения от последствий вулканических извержений?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91264" cy="300608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Не бойтесь ошибиться!</a:t>
            </a:r>
            <a:br>
              <a:rPr lang="ru-RU" sz="5400" dirty="0" smtClean="0"/>
            </a:br>
            <a:r>
              <a:rPr lang="ru-RU" sz="5400" dirty="0" smtClean="0"/>
              <a:t>Учитесь мыслить!</a:t>
            </a:r>
            <a:endParaRPr lang="ru-RU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Используемые интернет-ресурсы: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3777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sz="1900" dirty="0" smtClean="0"/>
              <a:t>Строение вулкана </a:t>
            </a:r>
            <a:r>
              <a:rPr lang="ru-RU" sz="1900" u="sng" dirty="0" smtClean="0">
                <a:hlinkClick r:id="rId2"/>
              </a:rPr>
              <a:t>http://www.google.ru/imgres?newwindow=1&amp;espv=210&amp;es_sm=93&amp;biw=1241&amp;bih=583&amp;tbm=isch&amp;tbnid=3ijOwrNl5qlEJM%3A&amp;imgrefurl=http%3A%2F%2Fkafgeo.igpu.ru%2Fweb-text-books%2Fgeology%2Fglossary.htm&amp;docid=pXwbqOEy6qi0TM&amp;imgurl=http%3A%2F%2Fkafgeo.igpu.ru%2Fweb-text-books%2Fgeology%2Ffig_g-2.jpg&amp;w=1190&amp;h=1530&amp;ei=09nOUojLAoq04ATayoDoCQ&amp;zoom=1&amp;ved=0CFAQhBwwAQ&amp;iact=rc&amp;dur=437&amp;page=1&amp;start=0&amp;ndsp=15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2) Лавовые потоки </a:t>
            </a:r>
            <a:r>
              <a:rPr lang="ru-RU" sz="1900" u="sng" dirty="0" smtClean="0">
                <a:hlinkClick r:id="rId3"/>
              </a:rPr>
              <a:t>http://images.yandex.ru/yandsearch?text=%D0%BB%D0%B0%D0%B2%D0%BE%D0%B2%D1%8B%D0%B5%20%D0%BF%D0%BE%D1%82%D0%BE%D0%BA%D0%B8&amp;fp=0&amp;img_url=http%3A%2F%2Fgeo.metodist.ru%2Fteleclass%2F4%2Fetna1999.jpg&amp;pos=8&amp;uinfo=ww-1227-wh-545-fw-1002-fh-448-pd-1.100000023841858&amp;rpt=simage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3) Гавайский тип </a:t>
            </a:r>
            <a:r>
              <a:rPr lang="en-US" sz="1900" dirty="0" smtClean="0">
                <a:hlinkClick r:id="rId4"/>
              </a:rPr>
              <a:t>http://images.yandex.ru/yandsearch?p=1&amp;text=%D0%B3%D0%B0%D0%B2%D0%B0%D0%B9%D1%81%D0%BA%D0%B8%D0%B9%20%D1%82%D0%B8%D0%BF%20%D0%B8%D0%B7%D0%B2%D0%B5%D1%80%D0%B6%D0%B5%D0%BD%D0%B8%D1%8F%20%D0%B2%D1%83%D0%BB%D0%BA%D0%B0%D0%BD%D0%BE%D0%B2&amp;fp=1&amp;img_url=http%3A%2F%2Fi.dailymail.co.uk%2Fi%2Fpix%2F2010%2F04%2F16%2Farticle-1266379-036E150B0000044D-542_468x555.jpg&amp;pos=58&amp;uinfo=ww-1227-wh-545-fw-1002-fh-448-pd-1.100000023841858&amp;rpt=simage</a:t>
            </a:r>
            <a:r>
              <a:rPr lang="ru-RU" sz="1900" dirty="0" smtClean="0"/>
              <a:t>                                 </a:t>
            </a:r>
          </a:p>
          <a:p>
            <a:pPr>
              <a:buNone/>
            </a:pPr>
            <a:r>
              <a:rPr lang="ru-RU" sz="1900" dirty="0" smtClean="0"/>
              <a:t>4) Везувианский тип </a:t>
            </a:r>
            <a:r>
              <a:rPr lang="en-US" sz="1900" dirty="0" smtClean="0">
                <a:hlinkClick r:id="rId5"/>
              </a:rPr>
              <a:t>http://images.yandex.ru/yandsearch?text=%D0%B2%D0%B5%D0%B7%D1%83%D0%B2%D0%B8%D0%B0%D0%BD%D1%81%D0%BA%D0%B8%D0%B9%20%D1%82%D0%B8%D0%BF%20%D0%B8%D0%B7%D0%B2%D0%B5%D1%80%D0%B6%D0%B5%D0%BD%D0%B8%D1%8F%20%D0%B2%D1%83%D0%BB%D0%BA%D0%B0%D0%BD%D0%BE%D0%B2&amp;fp=0&amp;img_url=http%3A%2F%2Fwww.bananabaymarina.com%2Fimages%2Fvolcano.jpg&amp;pos=8&amp;uinfo=ww-1227-wh-545-fw-1002-fh-448-pd-1.100000023841858&amp;rpt=simage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5) Пелейский тип </a:t>
            </a:r>
            <a:r>
              <a:rPr lang="en-US" sz="1900" dirty="0" smtClean="0">
                <a:hlinkClick r:id="rId6"/>
              </a:rPr>
              <a:t>http://images.yandex.ru/yandsearch?text=%D0%BF%D0%B5%D0%BB%D0%B5%D0%B9%D1%81%D0%BA%D0%B8%D0%B9%20%D1%82%D0%B8%D0%BF%20%D0%B8%D0%B7%D0%B2%D0%B5%D1%80%D0%B6%D0%B5%D0%BD%D0%B8%D1%8F%20%D0%B2%D1%83%D0%BB%D0%BA%D0%B0%D0%BD%D0%BE%D0%B2&amp;fp=0&amp;img_url=http%3A%2F%2Fwww.bestreferat.ru%2Fimages%2Fpaper%2F80%2F46%2F4484680.jpeg&amp;pos=4&amp;uinfo=ww-1227-wh-545-fw-1002-fh-448-pd-1.100000023841858&amp;rpt=simage</a:t>
            </a:r>
            <a:endParaRPr lang="ru-RU" sz="19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91264" cy="343812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19256" cy="1373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Вулканы и продукты вулканических извержений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4680520" cy="49685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 вершине вулкана находится впадина, называемая кратером. Его диаметр может достигать нескольких десятков метров и даже двух и более километров. Стены кратера крутые, отвесные. От кратера вглубь идет жерло, по которому магма поднимается из находящегося в глубине Земли магматического очага.</a:t>
            </a:r>
            <a:endParaRPr lang="ru-RU" sz="2400" dirty="0"/>
          </a:p>
        </p:txBody>
      </p:sp>
      <p:pic>
        <p:nvPicPr>
          <p:cNvPr id="4" name="Рисунок 3" descr="fig_g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556792"/>
            <a:ext cx="3739132" cy="4807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Продукты вулканических извержений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Вулканический   Вулканические     Лавовые</a:t>
            </a:r>
            <a:br>
              <a:rPr lang="ru-RU" dirty="0" smtClean="0"/>
            </a:br>
            <a:r>
              <a:rPr lang="ru-RU" dirty="0" smtClean="0"/>
              <a:t>      пепел                      бомбы              потоки</a:t>
            </a: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827584" y="3501008"/>
            <a:ext cx="2448272" cy="1584176"/>
          </a:xfrm>
          <a:prstGeom prst="cloud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одготовка 4"/>
          <p:cNvSpPr/>
          <p:nvPr/>
        </p:nvSpPr>
        <p:spPr>
          <a:xfrm>
            <a:off x="1115616" y="4077072"/>
            <a:ext cx="144016" cy="72008"/>
          </a:xfrm>
          <a:prstGeom prst="flowChartPreparat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1907704" y="4221088"/>
            <a:ext cx="45719" cy="72008"/>
          </a:xfrm>
          <a:prstGeom prst="flowChartPreparat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2555776" y="3933056"/>
            <a:ext cx="144016" cy="72008"/>
          </a:xfrm>
          <a:prstGeom prst="flowChartPreparat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одготовка 7"/>
          <p:cNvSpPr/>
          <p:nvPr/>
        </p:nvSpPr>
        <p:spPr>
          <a:xfrm>
            <a:off x="1475656" y="4509120"/>
            <a:ext cx="144016" cy="144016"/>
          </a:xfrm>
          <a:prstGeom prst="flowChartPreparat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одготовка 8"/>
          <p:cNvSpPr/>
          <p:nvPr/>
        </p:nvSpPr>
        <p:spPr>
          <a:xfrm>
            <a:off x="1547664" y="3933056"/>
            <a:ext cx="72008" cy="72008"/>
          </a:xfrm>
          <a:prstGeom prst="flowChartPreparat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одготовка 9"/>
          <p:cNvSpPr/>
          <p:nvPr/>
        </p:nvSpPr>
        <p:spPr>
          <a:xfrm>
            <a:off x="1979712" y="4581128"/>
            <a:ext cx="144016" cy="72008"/>
          </a:xfrm>
          <a:prstGeom prst="flowChartPreparat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2 10"/>
          <p:cNvSpPr/>
          <p:nvPr/>
        </p:nvSpPr>
        <p:spPr>
          <a:xfrm>
            <a:off x="4139952" y="3861048"/>
            <a:ext cx="1440160" cy="1656184"/>
          </a:xfrm>
          <a:prstGeom prst="irregularSeal2">
            <a:avLst/>
          </a:prstGeom>
          <a:solidFill>
            <a:srgbClr val="F62F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6588224" y="3573016"/>
            <a:ext cx="504056" cy="1512168"/>
          </a:xfrm>
          <a:prstGeom prst="curvedLeftArrow">
            <a:avLst/>
          </a:prstGeom>
          <a:solidFill>
            <a:srgbClr val="F62F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7236296" y="3501008"/>
            <a:ext cx="432048" cy="1728192"/>
          </a:xfrm>
          <a:prstGeom prst="curvedLeftArrow">
            <a:avLst/>
          </a:prstGeom>
          <a:solidFill>
            <a:srgbClr val="F62F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Лавовые потоки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4258816" cy="4325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Температура лавы может достигать 1250°. Обычно лавовый поток течет со скоростью 300-500 м/ч. Лавовая река может иметь в ширину в десятки метров, толщину до 20 м и достигать в длину 10-15 км.</a:t>
            </a:r>
            <a:endParaRPr lang="ru-RU" dirty="0"/>
          </a:p>
        </p:txBody>
      </p:sp>
      <p:pic>
        <p:nvPicPr>
          <p:cNvPr id="4" name="Рисунок 3" descr="etna19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2569" y="2204864"/>
            <a:ext cx="4141431" cy="43924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Вулканические бомбы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2249424"/>
            <a:ext cx="3970784" cy="4325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Разные по форме обломки размером более 7 см. Они вылетают из жерла в расплавленном состоянии и, пролетев сотни метров, остывают и падают уже достаточно твердыми.</a:t>
            </a: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467544" y="2348880"/>
            <a:ext cx="1296144" cy="2304256"/>
          </a:xfrm>
          <a:prstGeom prst="irregularSeal2">
            <a:avLst/>
          </a:prstGeom>
          <a:solidFill>
            <a:srgbClr val="F62F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2 4"/>
          <p:cNvSpPr/>
          <p:nvPr/>
        </p:nvSpPr>
        <p:spPr>
          <a:xfrm>
            <a:off x="2339752" y="3356992"/>
            <a:ext cx="2880320" cy="2808312"/>
          </a:xfrm>
          <a:prstGeom prst="irregularSeal2">
            <a:avLst/>
          </a:prstGeom>
          <a:solidFill>
            <a:srgbClr val="EF03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Вулканический пепел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5064"/>
            <a:ext cx="8291264" cy="2569472"/>
          </a:xfrm>
        </p:spPr>
        <p:txBody>
          <a:bodyPr/>
          <a:lstStyle/>
          <a:p>
            <a:pPr algn="ctr"/>
            <a:r>
              <a:rPr lang="ru-RU" dirty="0" smtClean="0"/>
              <a:t>Частицы горных пород размером менее 2 мм. Он осыпает склоны вулкана и окружающую местность.</a:t>
            </a:r>
            <a:endParaRPr lang="ru-RU" dirty="0"/>
          </a:p>
        </p:txBody>
      </p:sp>
      <p:pic>
        <p:nvPicPr>
          <p:cNvPr id="7" name="Рисунок 6" descr="пепел.png"/>
          <p:cNvPicPr>
            <a:picLocks noChangeAspect="1"/>
          </p:cNvPicPr>
          <p:nvPr/>
        </p:nvPicPr>
        <p:blipFill>
          <a:blip r:embed="rId2" cstate="print"/>
          <a:srcRect l="27723" t="11762" r="23276" b="46401"/>
          <a:stretch>
            <a:fillRect/>
          </a:stretch>
        </p:blipFill>
        <p:spPr>
          <a:xfrm>
            <a:off x="2411760" y="1628800"/>
            <a:ext cx="4752528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Типы вулканов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Гавайский                                       Везувианский</a:t>
            </a:r>
            <a:br>
              <a:rPr lang="ru-RU" dirty="0" smtClean="0"/>
            </a:br>
            <a:r>
              <a:rPr lang="ru-RU" dirty="0" smtClean="0"/>
              <a:t> тип                                                       тип</a:t>
            </a:r>
            <a:br>
              <a:rPr lang="ru-RU" dirty="0" smtClean="0"/>
            </a:br>
            <a:r>
              <a:rPr lang="ru-RU" dirty="0" smtClean="0"/>
              <a:t>  Пелейский</a:t>
            </a:r>
            <a:br>
              <a:rPr lang="ru-RU" dirty="0" smtClean="0"/>
            </a:br>
            <a:r>
              <a:rPr lang="ru-RU" dirty="0" smtClean="0"/>
              <a:t>тип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547664" y="1988840"/>
            <a:ext cx="1584176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80112" y="1916832"/>
            <a:ext cx="1368152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16016" y="1988840"/>
            <a:ext cx="0" cy="11521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Гавайский вулкан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700808"/>
            <a:ext cx="4320480" cy="4873728"/>
          </a:xfrm>
        </p:spPr>
        <p:txBody>
          <a:bodyPr>
            <a:normAutofit/>
          </a:bodyPr>
          <a:lstStyle/>
          <a:p>
            <a:r>
              <a:rPr lang="ru-RU" dirty="0" smtClean="0"/>
              <a:t>Брызги раскаленной лавы взлетают все выше, и, наконец взвивается настоящий лавовый фонтан высотой 100-150 м. Быстрый поток жидкой лавы, словно огненная река стекает по склонам горы. </a:t>
            </a:r>
            <a:endParaRPr lang="ru-RU" dirty="0"/>
          </a:p>
        </p:txBody>
      </p:sp>
      <p:pic>
        <p:nvPicPr>
          <p:cNvPr id="4" name="Рисунок 3" descr="0b29dcbc65223e2e2eceaf6ca2ac401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700808"/>
            <a:ext cx="3147820" cy="488733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Пелейский тип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4402832" cy="50177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Лава вулканов этого типа очень вязкая. Она застывает прямо в жерле и не дает выхода газам и парам. В результате происходит сильнейший взрыв. Гигантская туча раскаленных газов, пепла бомб стремительно мчится по склону, уничтожая все на своем пути.</a:t>
            </a:r>
            <a:endParaRPr lang="ru-RU" dirty="0"/>
          </a:p>
        </p:txBody>
      </p:sp>
      <p:pic>
        <p:nvPicPr>
          <p:cNvPr id="4" name="Рисунок 3" descr="194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628800"/>
            <a:ext cx="3833219" cy="381642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</TotalTime>
  <Words>367</Words>
  <Application>Microsoft Office PowerPoint</Application>
  <PresentationFormat>Экран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Вулканы и вулканические извержения</vt:lpstr>
      <vt:lpstr>Вулканы и продукты вулканических извержений</vt:lpstr>
      <vt:lpstr>Продукты вулканических извержений</vt:lpstr>
      <vt:lpstr>Лавовые потоки</vt:lpstr>
      <vt:lpstr>Вулканические бомбы</vt:lpstr>
      <vt:lpstr>Вулканический пепел</vt:lpstr>
      <vt:lpstr>Типы вулканов</vt:lpstr>
      <vt:lpstr>Гавайский вулкан</vt:lpstr>
      <vt:lpstr>Пелейский тип</vt:lpstr>
      <vt:lpstr>Везувианский тип</vt:lpstr>
      <vt:lpstr>Географические задачи:</vt:lpstr>
      <vt:lpstr>Не бойтесь ошибиться! Учитесь мыслить!</vt:lpstr>
      <vt:lpstr>Используемые интернет-ресурсы: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Вулканы и вулканические извержения</dc:title>
  <dc:creator>Diana</dc:creator>
  <cp:lastModifiedBy>пользователь</cp:lastModifiedBy>
  <cp:revision>8</cp:revision>
  <dcterms:created xsi:type="dcterms:W3CDTF">2014-01-09T17:05:18Z</dcterms:created>
  <dcterms:modified xsi:type="dcterms:W3CDTF">2014-01-10T05:51:39Z</dcterms:modified>
</cp:coreProperties>
</file>