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72" y="-3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07.10.2009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07.10.2009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07.10.2009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2357430"/>
            <a:ext cx="8715436" cy="2671770"/>
          </a:xfrm>
        </p:spPr>
        <p:txBody>
          <a:bodyPr>
            <a:normAutofit/>
          </a:bodyPr>
          <a:lstStyle/>
          <a:p>
            <a:r>
              <a:rPr lang="ru-RU" sz="4400" dirty="0" smtClean="0">
                <a:solidFill>
                  <a:schemeClr val="tx1"/>
                </a:solidFill>
                <a:latin typeface="Arno Pro" pitchFamily="18" charset="0"/>
              </a:rPr>
              <a:t>Инфляция и дефляция: понятие, причины, последствия. </a:t>
            </a:r>
            <a:br>
              <a:rPr lang="ru-RU" sz="4400" dirty="0" smtClean="0">
                <a:solidFill>
                  <a:schemeClr val="tx1"/>
                </a:solidFill>
                <a:latin typeface="Arno Pro" pitchFamily="18" charset="0"/>
              </a:rPr>
            </a:br>
            <a:r>
              <a:rPr lang="ru-RU" sz="4400" dirty="0" smtClean="0">
                <a:solidFill>
                  <a:schemeClr val="tx1"/>
                </a:solidFill>
                <a:latin typeface="Arno Pro" pitchFamily="18" charset="0"/>
              </a:rPr>
              <a:t>Виды инфляции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42844" y="142852"/>
            <a:ext cx="885831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u="sng" dirty="0" smtClean="0">
                <a:solidFill>
                  <a:srgbClr val="FFFF00"/>
                </a:solidFill>
              </a:rPr>
              <a:t>Задание 2. Какие утверждения верны, а какие ошибочны</a:t>
            </a:r>
            <a:endParaRPr lang="ru-RU" sz="4000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5720" y="1571612"/>
            <a:ext cx="85725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/>
              <a:t>1. Инфляция неизбежно влечёт рост стоимости жизни</a:t>
            </a:r>
            <a:endParaRPr lang="ru-RU" sz="4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57158" y="2714620"/>
            <a:ext cx="85725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/>
              <a:t>2. Суть инфляции – это падение ценности денег</a:t>
            </a:r>
            <a:endParaRPr lang="ru-RU" sz="4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85720" y="4143380"/>
            <a:ext cx="85725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/>
              <a:t>3. Дефляция вызывает уменьшение стоимости жизни</a:t>
            </a:r>
            <a:endParaRPr lang="ru-RU" sz="4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14282" y="5357826"/>
            <a:ext cx="85725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/>
              <a:t>4. Дефляция – это повышение ценности денег</a:t>
            </a:r>
            <a:endParaRPr lang="ru-RU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8596" y="1571612"/>
            <a:ext cx="8229600" cy="292895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Термин употребляется с 19 века в Англии и Франции.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В СССР понятие возникло в 20-х годах 20 века.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7158" y="142852"/>
            <a:ext cx="828680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u="sng" dirty="0" smtClean="0">
                <a:solidFill>
                  <a:srgbClr val="FFFF00"/>
                </a:solidFill>
              </a:rPr>
              <a:t>Инфляция – это повышение общего уровня цен.</a:t>
            </a:r>
            <a:endParaRPr lang="ru-RU" sz="4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8596" y="1571612"/>
            <a:ext cx="8229600" cy="4572032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1. Ползучая – цены повышаются не более чем на 10% в год. (необходимая инфляция, которая помогает корректировать цены)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7158" y="285728"/>
            <a:ext cx="82868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u="sng" dirty="0" smtClean="0">
                <a:solidFill>
                  <a:srgbClr val="FFFF00"/>
                </a:solidFill>
              </a:rPr>
              <a:t>Виды инфляции</a:t>
            </a:r>
            <a:endParaRPr lang="ru-RU" sz="4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8596" y="1571612"/>
            <a:ext cx="8229600" cy="4572032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2. Галопирующая – цены повышаются от 20% до 200% в год. (серьёзные напряжения для экономики)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7158" y="285728"/>
            <a:ext cx="82868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u="sng" dirty="0" smtClean="0">
                <a:solidFill>
                  <a:srgbClr val="FFFF00"/>
                </a:solidFill>
              </a:rPr>
              <a:t>Виды инфляции</a:t>
            </a:r>
            <a:endParaRPr lang="ru-RU" sz="4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8596" y="1571612"/>
            <a:ext cx="8229600" cy="4572032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3. Гиперинфляция – цены повышаются более чем на 200% в год. (разрушается национальное хозяйство)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7158" y="285728"/>
            <a:ext cx="82868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u="sng" dirty="0" smtClean="0">
                <a:solidFill>
                  <a:srgbClr val="FFFF00"/>
                </a:solidFill>
              </a:rPr>
              <a:t>Виды инфляции</a:t>
            </a:r>
            <a:endParaRPr lang="ru-RU" sz="4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8596" y="1571612"/>
            <a:ext cx="8229600" cy="485778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1. Денежные факторы: чрезмерная эмиссия, рост объёмов банковского кредитования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2. не денежные факторы: удорожание сырья, войны, политические потрясения и т.д.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7158" y="285728"/>
            <a:ext cx="82868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u="sng" dirty="0" smtClean="0">
                <a:solidFill>
                  <a:srgbClr val="FFFF00"/>
                </a:solidFill>
              </a:rPr>
              <a:t>Причины инфляции</a:t>
            </a:r>
            <a:endParaRPr lang="ru-RU" sz="4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8596" y="1571612"/>
            <a:ext cx="8229600" cy="485778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1. снижение доходов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2. снижение реальной стоимости сбережений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3. увеличение налогов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4. рост безработицы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5. банкротство, кризис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7158" y="285728"/>
            <a:ext cx="82868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u="sng" dirty="0" smtClean="0">
                <a:solidFill>
                  <a:srgbClr val="FFFF00"/>
                </a:solidFill>
              </a:rPr>
              <a:t>Последствия инфляции</a:t>
            </a:r>
            <a:endParaRPr lang="ru-RU" sz="4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8596" y="1571612"/>
            <a:ext cx="8229600" cy="514353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1. </a:t>
            </a:r>
            <a:r>
              <a:rPr lang="ru-RU" u="sng" dirty="0" smtClean="0">
                <a:solidFill>
                  <a:schemeClr val="tx1"/>
                </a:solidFill>
              </a:rPr>
              <a:t>Дефляция </a:t>
            </a:r>
            <a:r>
              <a:rPr lang="ru-RU" dirty="0" smtClean="0">
                <a:solidFill>
                  <a:schemeClr val="tx1"/>
                </a:solidFill>
              </a:rPr>
              <a:t>– уменьшение денежной массы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2. </a:t>
            </a:r>
            <a:r>
              <a:rPr lang="ru-RU" u="sng" dirty="0" err="1" smtClean="0">
                <a:solidFill>
                  <a:schemeClr val="tx1"/>
                </a:solidFill>
              </a:rPr>
              <a:t>Нулификация</a:t>
            </a:r>
            <a:r>
              <a:rPr lang="ru-RU" u="sng" dirty="0" smtClean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– обмен старых дензнаков на новые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3. </a:t>
            </a:r>
            <a:r>
              <a:rPr lang="ru-RU" u="sng" dirty="0" smtClean="0">
                <a:solidFill>
                  <a:schemeClr val="tx1"/>
                </a:solidFill>
              </a:rPr>
              <a:t>Девальвация</a:t>
            </a:r>
            <a:r>
              <a:rPr lang="ru-RU" dirty="0" smtClean="0">
                <a:solidFill>
                  <a:schemeClr val="tx1"/>
                </a:solidFill>
              </a:rPr>
              <a:t> – снижение курса национальной валюты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4. </a:t>
            </a:r>
            <a:r>
              <a:rPr lang="ru-RU" u="sng" dirty="0" smtClean="0">
                <a:solidFill>
                  <a:schemeClr val="tx1"/>
                </a:solidFill>
              </a:rPr>
              <a:t>Ревальвация</a:t>
            </a:r>
            <a:r>
              <a:rPr lang="ru-RU" dirty="0" smtClean="0">
                <a:solidFill>
                  <a:schemeClr val="tx1"/>
                </a:solidFill>
              </a:rPr>
              <a:t> – повышение курса </a:t>
            </a:r>
            <a:r>
              <a:rPr lang="ru-RU" dirty="0" smtClean="0">
                <a:solidFill>
                  <a:schemeClr val="tx1"/>
                </a:solidFill>
              </a:rPr>
              <a:t>национальной валюты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7158" y="285728"/>
            <a:ext cx="82868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u="sng" dirty="0" smtClean="0">
                <a:solidFill>
                  <a:srgbClr val="FFFF00"/>
                </a:solidFill>
              </a:rPr>
              <a:t>Пути </a:t>
            </a:r>
            <a:r>
              <a:rPr lang="ru-RU" sz="4800" u="sng" dirty="0" err="1" smtClean="0">
                <a:solidFill>
                  <a:srgbClr val="FFFF00"/>
                </a:solidFill>
              </a:rPr>
              <a:t>преодаления</a:t>
            </a:r>
            <a:r>
              <a:rPr lang="ru-RU" sz="4800" u="sng" dirty="0" smtClean="0">
                <a:solidFill>
                  <a:srgbClr val="FFFF00"/>
                </a:solidFill>
              </a:rPr>
              <a:t> инфляции</a:t>
            </a:r>
            <a:endParaRPr lang="ru-RU" sz="4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42844" y="142852"/>
            <a:ext cx="885831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u="sng" dirty="0" smtClean="0">
                <a:solidFill>
                  <a:srgbClr val="FFFF00"/>
                </a:solidFill>
              </a:rPr>
              <a:t>Задание 1. Определите, кто выиграет, а кто проиграет от инфляции</a:t>
            </a:r>
            <a:endParaRPr lang="ru-RU" sz="4000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5720" y="1571612"/>
            <a:ext cx="85725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smtClean="0"/>
              <a:t>1. Люди с фиксированным доходом</a:t>
            </a:r>
            <a:endParaRPr lang="ru-RU" sz="4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57158" y="2714620"/>
            <a:ext cx="85725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/>
              <a:t>2. Госслужащие</a:t>
            </a:r>
            <a:endParaRPr lang="ru-RU" sz="4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14282" y="3357562"/>
            <a:ext cx="85725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/>
              <a:t>3. Те, кто живут на нефиксированные доходы</a:t>
            </a:r>
            <a:endParaRPr lang="ru-RU" sz="4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85720" y="4643446"/>
            <a:ext cx="85725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/>
              <a:t>4. </a:t>
            </a:r>
            <a:r>
              <a:rPr lang="ru-RU" sz="4400" b="1" dirty="0" smtClean="0"/>
              <a:t>Заёмщики</a:t>
            </a:r>
            <a:endParaRPr lang="ru-RU" sz="4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14282" y="5357826"/>
            <a:ext cx="85725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/>
              <a:t>5. </a:t>
            </a:r>
            <a:r>
              <a:rPr lang="ru-RU" sz="4400" b="1" dirty="0" smtClean="0"/>
              <a:t>Владельцы сбережений</a:t>
            </a:r>
            <a:endParaRPr lang="ru-RU" sz="4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14282" y="6000768"/>
            <a:ext cx="85725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/>
              <a:t>6. Предприниматели</a:t>
            </a:r>
            <a:endParaRPr lang="ru-RU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Модульная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34</TotalTime>
  <Words>121</Words>
  <PresentationFormat>Экран (4:3)</PresentationFormat>
  <Paragraphs>27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Модульная</vt:lpstr>
      <vt:lpstr>Инфляция и дефляция: понятие, причины, последствия.  Виды инфляции</vt:lpstr>
      <vt:lpstr> Термин употребляется с 19 века в Англии и Франции. В СССР понятие возникло в 20-х годах 20 века.</vt:lpstr>
      <vt:lpstr> 1. Ползучая – цены повышаются не более чем на 10% в год. (необходимая инфляция, которая помогает корректировать цены)</vt:lpstr>
      <vt:lpstr> 2. Галопирующая – цены повышаются от 20% до 200% в год. (серьёзные напряжения для экономики)</vt:lpstr>
      <vt:lpstr> 3. Гиперинфляция – цены повышаются более чем на 200% в год. (разрушается национальное хозяйство)</vt:lpstr>
      <vt:lpstr> 1. Денежные факторы: чрезмерная эмиссия, рост объёмов банковского кредитования 2. не денежные факторы: удорожание сырья, войны, политические потрясения и т.д.</vt:lpstr>
      <vt:lpstr> 1. снижение доходов 2. снижение реальной стоимости сбережений 3. увеличение налогов 4. рост безработицы 5. банкротство, кризис</vt:lpstr>
      <vt:lpstr>1. Дефляция – уменьшение денежной массы 2. Нулификация – обмен старых дензнаков на новые 3. Девальвация – снижение курса национальной валюты 4. Ревальвация – повышение курса национальной валюты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Инфляция и дефляция: понятие, причины, последствия.  Виды инфляции</dc:title>
  <cp:lastModifiedBy>AdmiN</cp:lastModifiedBy>
  <cp:revision>18</cp:revision>
  <dcterms:modified xsi:type="dcterms:W3CDTF">2009-10-07T17:28:38Z</dcterms:modified>
</cp:coreProperties>
</file>