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7" r:id="rId2"/>
    <p:sldId id="266" r:id="rId3"/>
    <p:sldId id="257" r:id="rId4"/>
    <p:sldId id="258" r:id="rId5"/>
    <p:sldId id="261" r:id="rId6"/>
    <p:sldId id="263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3" autoAdjust="0"/>
    <p:restoredTop sz="86409" autoAdjust="0"/>
  </p:normalViewPr>
  <p:slideViewPr>
    <p:cSldViewPr>
      <p:cViewPr>
        <p:scale>
          <a:sx n="95" d="100"/>
          <a:sy n="95" d="100"/>
        </p:scale>
        <p:origin x="-22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D2BA9A-CC47-4B9F-B3B2-6B9CE6104220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</dgm:pt>
    <dgm:pt modelId="{794918E3-5FC0-4298-A3AA-D55F698E4AB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КРЕДИТОВАНИЕ это предоставление денежных средств во </a:t>
          </a:r>
        </a:p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временное пользование за плату</a:t>
          </a:r>
          <a:endParaRPr lang="ru-RU" dirty="0">
            <a:solidFill>
              <a:schemeClr val="tx1"/>
            </a:solidFill>
          </a:endParaRPr>
        </a:p>
      </dgm:t>
    </dgm:pt>
    <dgm:pt modelId="{6E03EB4F-5336-4977-866D-309329473678}" type="parTrans" cxnId="{24CA0D90-E620-408E-AA2A-6E9F1D0F9001}">
      <dgm:prSet/>
      <dgm:spPr/>
      <dgm:t>
        <a:bodyPr/>
        <a:lstStyle/>
        <a:p>
          <a:endParaRPr lang="ru-RU"/>
        </a:p>
      </dgm:t>
    </dgm:pt>
    <dgm:pt modelId="{8647720A-5243-493A-8A4C-835DD8156EE7}" type="sibTrans" cxnId="{24CA0D90-E620-408E-AA2A-6E9F1D0F9001}">
      <dgm:prSet/>
      <dgm:spPr/>
      <dgm:t>
        <a:bodyPr/>
        <a:lstStyle/>
        <a:p>
          <a:endParaRPr lang="ru-RU"/>
        </a:p>
      </dgm:t>
    </dgm:pt>
    <dgm:pt modelId="{A2205273-8576-409A-A300-CD96F1D2DC8A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КРЕДИТНЫЙ ДОГОВОР  это соглашение между банком и тем, кто у </a:t>
          </a:r>
        </a:p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него одалживает деньги (заемщиком), </a:t>
          </a:r>
        </a:p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определяющее обязанности и права </a:t>
          </a:r>
        </a:p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каждой из сторон: срок предоставления </a:t>
          </a:r>
        </a:p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кредита, плату за пользование </a:t>
          </a:r>
        </a:p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им и гарантии возврата денег банку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0AFEDB-8F94-466B-BAD2-79EBA69F182E}" type="parTrans" cxnId="{37C77ECD-E0DE-4177-8217-FF550AFC1B59}">
      <dgm:prSet/>
      <dgm:spPr/>
      <dgm:t>
        <a:bodyPr/>
        <a:lstStyle/>
        <a:p>
          <a:endParaRPr lang="ru-RU"/>
        </a:p>
      </dgm:t>
    </dgm:pt>
    <dgm:pt modelId="{413D992F-C599-41EB-8426-AB1B877CE8F2}" type="sibTrans" cxnId="{37C77ECD-E0DE-4177-8217-FF550AFC1B59}">
      <dgm:prSet/>
      <dgm:spPr/>
      <dgm:t>
        <a:bodyPr/>
        <a:lstStyle/>
        <a:p>
          <a:endParaRPr lang="ru-RU"/>
        </a:p>
      </dgm:t>
    </dgm:pt>
    <dgm:pt modelId="{4A9C42E5-1373-4881-84E8-15FBD4A3839C}" type="pres">
      <dgm:prSet presAssocID="{45D2BA9A-CC47-4B9F-B3B2-6B9CE6104220}" presName="linearFlow" presStyleCnt="0">
        <dgm:presLayoutVars>
          <dgm:dir/>
          <dgm:resizeHandles val="exact"/>
        </dgm:presLayoutVars>
      </dgm:prSet>
      <dgm:spPr/>
    </dgm:pt>
    <dgm:pt modelId="{17C2DFC0-7021-444A-8ED1-0BFE26AB03EA}" type="pres">
      <dgm:prSet presAssocID="{794918E3-5FC0-4298-A3AA-D55F698E4AB0}" presName="composite" presStyleCnt="0"/>
      <dgm:spPr/>
    </dgm:pt>
    <dgm:pt modelId="{2D0C7FAB-1BC0-4AFD-89B5-5A962AC2B771}" type="pres">
      <dgm:prSet presAssocID="{794918E3-5FC0-4298-A3AA-D55F698E4AB0}" presName="imgShp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4AC1DDD-0C57-4CC9-A799-2035BF5A9BB9}" type="pres">
      <dgm:prSet presAssocID="{794918E3-5FC0-4298-A3AA-D55F698E4AB0}" presName="txShp" presStyleLbl="node1" presStyleIdx="0" presStyleCnt="2" custScaleX="102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E2A96-2905-480A-B87C-71D99DD0109D}" type="pres">
      <dgm:prSet presAssocID="{8647720A-5243-493A-8A4C-835DD8156EE7}" presName="spacing" presStyleCnt="0"/>
      <dgm:spPr/>
    </dgm:pt>
    <dgm:pt modelId="{A2188042-0B15-4285-BB2B-14FD4842C167}" type="pres">
      <dgm:prSet presAssocID="{A2205273-8576-409A-A300-CD96F1D2DC8A}" presName="composite" presStyleCnt="0"/>
      <dgm:spPr/>
    </dgm:pt>
    <dgm:pt modelId="{1721A67D-3793-4A2F-BA93-C13F4C03D046}" type="pres">
      <dgm:prSet presAssocID="{A2205273-8576-409A-A300-CD96F1D2DC8A}" presName="imgShp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A4CF2F3-69A9-4196-B4FF-A4391565AD81}" type="pres">
      <dgm:prSet presAssocID="{A2205273-8576-409A-A300-CD96F1D2DC8A}" presName="txShp" presStyleLbl="node1" presStyleIdx="1" presStyleCnt="2" custScaleX="107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C77ECD-E0DE-4177-8217-FF550AFC1B59}" srcId="{45D2BA9A-CC47-4B9F-B3B2-6B9CE6104220}" destId="{A2205273-8576-409A-A300-CD96F1D2DC8A}" srcOrd="1" destOrd="0" parTransId="{6F0AFEDB-8F94-466B-BAD2-79EBA69F182E}" sibTransId="{413D992F-C599-41EB-8426-AB1B877CE8F2}"/>
    <dgm:cxn modelId="{FECE36D2-81FB-4CB1-8D76-1ED01B947A91}" type="presOf" srcId="{794918E3-5FC0-4298-A3AA-D55F698E4AB0}" destId="{14AC1DDD-0C57-4CC9-A799-2035BF5A9BB9}" srcOrd="0" destOrd="0" presId="urn:microsoft.com/office/officeart/2005/8/layout/vList3"/>
    <dgm:cxn modelId="{12E297DD-53C7-48E0-AEFC-F75F6B816041}" type="presOf" srcId="{A2205273-8576-409A-A300-CD96F1D2DC8A}" destId="{2A4CF2F3-69A9-4196-B4FF-A4391565AD81}" srcOrd="0" destOrd="0" presId="urn:microsoft.com/office/officeart/2005/8/layout/vList3"/>
    <dgm:cxn modelId="{24CA0D90-E620-408E-AA2A-6E9F1D0F9001}" srcId="{45D2BA9A-CC47-4B9F-B3B2-6B9CE6104220}" destId="{794918E3-5FC0-4298-A3AA-D55F698E4AB0}" srcOrd="0" destOrd="0" parTransId="{6E03EB4F-5336-4977-866D-309329473678}" sibTransId="{8647720A-5243-493A-8A4C-835DD8156EE7}"/>
    <dgm:cxn modelId="{E9EA660C-2876-454D-80A0-5866E6E57526}" type="presOf" srcId="{45D2BA9A-CC47-4B9F-B3B2-6B9CE6104220}" destId="{4A9C42E5-1373-4881-84E8-15FBD4A3839C}" srcOrd="0" destOrd="0" presId="urn:microsoft.com/office/officeart/2005/8/layout/vList3"/>
    <dgm:cxn modelId="{B9386A72-629E-48FE-A0F5-B49197AC472E}" type="presParOf" srcId="{4A9C42E5-1373-4881-84E8-15FBD4A3839C}" destId="{17C2DFC0-7021-444A-8ED1-0BFE26AB03EA}" srcOrd="0" destOrd="0" presId="urn:microsoft.com/office/officeart/2005/8/layout/vList3"/>
    <dgm:cxn modelId="{B4CA2C42-9802-497A-936E-1839661ECAD7}" type="presParOf" srcId="{17C2DFC0-7021-444A-8ED1-0BFE26AB03EA}" destId="{2D0C7FAB-1BC0-4AFD-89B5-5A962AC2B771}" srcOrd="0" destOrd="0" presId="urn:microsoft.com/office/officeart/2005/8/layout/vList3"/>
    <dgm:cxn modelId="{CA1AED36-247D-441E-865C-6A4C6C23512D}" type="presParOf" srcId="{17C2DFC0-7021-444A-8ED1-0BFE26AB03EA}" destId="{14AC1DDD-0C57-4CC9-A799-2035BF5A9BB9}" srcOrd="1" destOrd="0" presId="urn:microsoft.com/office/officeart/2005/8/layout/vList3"/>
    <dgm:cxn modelId="{68C8B6D4-8AFF-4CD7-AAD9-BA2533B30C0D}" type="presParOf" srcId="{4A9C42E5-1373-4881-84E8-15FBD4A3839C}" destId="{1EAE2A96-2905-480A-B87C-71D99DD0109D}" srcOrd="1" destOrd="0" presId="urn:microsoft.com/office/officeart/2005/8/layout/vList3"/>
    <dgm:cxn modelId="{202CD8D5-78B8-4D54-B382-BE60E94A4086}" type="presParOf" srcId="{4A9C42E5-1373-4881-84E8-15FBD4A3839C}" destId="{A2188042-0B15-4285-BB2B-14FD4842C167}" srcOrd="2" destOrd="0" presId="urn:microsoft.com/office/officeart/2005/8/layout/vList3"/>
    <dgm:cxn modelId="{1ADCF4EE-5873-4E18-8544-86A98995E515}" type="presParOf" srcId="{A2188042-0B15-4285-BB2B-14FD4842C167}" destId="{1721A67D-3793-4A2F-BA93-C13F4C03D046}" srcOrd="0" destOrd="0" presId="urn:microsoft.com/office/officeart/2005/8/layout/vList3"/>
    <dgm:cxn modelId="{AA62AB8D-067D-4AFC-873C-F8B63BEDF431}" type="presParOf" srcId="{A2188042-0B15-4285-BB2B-14FD4842C167}" destId="{2A4CF2F3-69A9-4196-B4FF-A4391565AD8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E2758B-DE1B-4989-9630-EA191A873023}" type="doc">
      <dgm:prSet loTypeId="urn:microsoft.com/office/officeart/2005/8/layout/list1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049068C-DC75-4B5D-87F2-5240AF3DB309}">
      <dgm:prSet phldrT="[Текст]"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2400" b="0" dirty="0" smtClean="0"/>
            <a:t>Срочность</a:t>
          </a:r>
          <a:endParaRPr lang="ru-RU" sz="2400" b="0" dirty="0"/>
        </a:p>
      </dgm:t>
    </dgm:pt>
    <dgm:pt modelId="{EC986E71-1AD4-45AC-83A3-2504FED6EFFD}" type="parTrans" cxnId="{C7FE5AB4-7108-4F87-9AC0-3294CF1635D0}">
      <dgm:prSet/>
      <dgm:spPr/>
      <dgm:t>
        <a:bodyPr/>
        <a:lstStyle/>
        <a:p>
          <a:endParaRPr lang="ru-RU"/>
        </a:p>
      </dgm:t>
    </dgm:pt>
    <dgm:pt modelId="{26933E09-520E-4120-ADA4-1D7A5A6B2687}" type="sibTrans" cxnId="{C7FE5AB4-7108-4F87-9AC0-3294CF1635D0}">
      <dgm:prSet/>
      <dgm:spPr/>
      <dgm:t>
        <a:bodyPr/>
        <a:lstStyle/>
        <a:p>
          <a:endParaRPr lang="ru-RU"/>
        </a:p>
      </dgm:t>
    </dgm:pt>
    <dgm:pt modelId="{37542D5E-659C-48D9-93CA-7CF09E1EF10B}">
      <dgm:prSet phldrT="[Текст]" custT="1"/>
      <dgm:spPr>
        <a:ln>
          <a:solidFill>
            <a:schemeClr val="accent6">
              <a:shade val="95000"/>
              <a:satMod val="105000"/>
            </a:schemeClr>
          </a:solidFill>
        </a:ln>
      </dgm:spPr>
      <dgm:t>
        <a:bodyPr/>
        <a:lstStyle/>
        <a:p>
          <a:r>
            <a:rPr lang="ru-RU" sz="2400" b="0" dirty="0" smtClean="0"/>
            <a:t>Платность</a:t>
          </a:r>
          <a:endParaRPr lang="ru-RU" sz="2400" b="0" dirty="0"/>
        </a:p>
      </dgm:t>
    </dgm:pt>
    <dgm:pt modelId="{8991FE02-9D13-466C-9912-E0C843210FA5}" type="parTrans" cxnId="{FAD76C20-B739-45C0-A204-E72909840878}">
      <dgm:prSet/>
      <dgm:spPr/>
      <dgm:t>
        <a:bodyPr/>
        <a:lstStyle/>
        <a:p>
          <a:endParaRPr lang="ru-RU"/>
        </a:p>
      </dgm:t>
    </dgm:pt>
    <dgm:pt modelId="{91BC8EEA-0459-41A0-A4D4-39B9AEFB4DFE}" type="sibTrans" cxnId="{FAD76C20-B739-45C0-A204-E72909840878}">
      <dgm:prSet/>
      <dgm:spPr/>
      <dgm:t>
        <a:bodyPr/>
        <a:lstStyle/>
        <a:p>
          <a:endParaRPr lang="ru-RU"/>
        </a:p>
      </dgm:t>
    </dgm:pt>
    <dgm:pt modelId="{9BE33B3C-5C11-4265-AEE5-E17D16088F0C}">
      <dgm:prSet phldrT="[Текст]" custT="1"/>
      <dgm:spPr>
        <a:ln>
          <a:solidFill>
            <a:schemeClr val="accent6">
              <a:shade val="95000"/>
              <a:satMod val="105000"/>
            </a:schemeClr>
          </a:solidFill>
        </a:ln>
      </dgm:spPr>
      <dgm:t>
        <a:bodyPr/>
        <a:lstStyle/>
        <a:p>
          <a:r>
            <a:rPr lang="ru-RU" sz="2400" b="0" dirty="0" smtClean="0"/>
            <a:t>Возвратность</a:t>
          </a:r>
          <a:endParaRPr lang="ru-RU" sz="2400" b="0" dirty="0"/>
        </a:p>
      </dgm:t>
    </dgm:pt>
    <dgm:pt modelId="{EC6C4EA0-76F9-4BC2-A19E-54A932539F07}" type="parTrans" cxnId="{F2FCB21D-9B8E-4194-B817-9E2C58242AE2}">
      <dgm:prSet/>
      <dgm:spPr/>
      <dgm:t>
        <a:bodyPr/>
        <a:lstStyle/>
        <a:p>
          <a:endParaRPr lang="ru-RU"/>
        </a:p>
      </dgm:t>
    </dgm:pt>
    <dgm:pt modelId="{8DBC4726-CB9E-477B-9C0C-6B6BCBEBFA57}" type="sibTrans" cxnId="{F2FCB21D-9B8E-4194-B817-9E2C58242AE2}">
      <dgm:prSet/>
      <dgm:spPr/>
      <dgm:t>
        <a:bodyPr/>
        <a:lstStyle/>
        <a:p>
          <a:endParaRPr lang="ru-RU"/>
        </a:p>
      </dgm:t>
    </dgm:pt>
    <dgm:pt modelId="{2C333F1F-C700-4A30-BA5B-AF6AC51A1A8E}">
      <dgm:prSet phldrT="[Текст]" custT="1"/>
      <dgm:spPr>
        <a:ln>
          <a:solidFill>
            <a:schemeClr val="accent6">
              <a:shade val="95000"/>
              <a:satMod val="105000"/>
            </a:schemeClr>
          </a:solidFill>
        </a:ln>
      </dgm:spPr>
      <dgm:t>
        <a:bodyPr/>
        <a:lstStyle/>
        <a:p>
          <a:r>
            <a:rPr lang="ru-RU" sz="2400" b="0" dirty="0" smtClean="0"/>
            <a:t>Гарантированность</a:t>
          </a:r>
          <a:endParaRPr lang="ru-RU" sz="2400" b="0" dirty="0"/>
        </a:p>
      </dgm:t>
    </dgm:pt>
    <dgm:pt modelId="{78181BAA-C112-4C00-99FE-DE4A24A2172E}" type="parTrans" cxnId="{C4F6FFF5-6E5A-4BAA-ACC0-221F7939E276}">
      <dgm:prSet/>
      <dgm:spPr/>
      <dgm:t>
        <a:bodyPr/>
        <a:lstStyle/>
        <a:p>
          <a:endParaRPr lang="ru-RU"/>
        </a:p>
      </dgm:t>
    </dgm:pt>
    <dgm:pt modelId="{896A4935-71E0-43C4-BE60-14F3320781E4}" type="sibTrans" cxnId="{C4F6FFF5-6E5A-4BAA-ACC0-221F7939E276}">
      <dgm:prSet/>
      <dgm:spPr/>
      <dgm:t>
        <a:bodyPr/>
        <a:lstStyle/>
        <a:p>
          <a:endParaRPr lang="ru-RU"/>
        </a:p>
      </dgm:t>
    </dgm:pt>
    <dgm:pt modelId="{9E4A07C7-951B-4C12-9E7E-613A5C0FADFA}" type="pres">
      <dgm:prSet presAssocID="{D0E2758B-DE1B-4989-9630-EA191A8730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FD6E1C-C290-4A86-9A97-595947F609BD}" type="pres">
      <dgm:prSet presAssocID="{2049068C-DC75-4B5D-87F2-5240AF3DB309}" presName="parentLin" presStyleCnt="0"/>
      <dgm:spPr/>
      <dgm:t>
        <a:bodyPr/>
        <a:lstStyle/>
        <a:p>
          <a:endParaRPr lang="ru-RU"/>
        </a:p>
      </dgm:t>
    </dgm:pt>
    <dgm:pt modelId="{D3ACD8BF-CCA2-478C-88C9-E00613DFF12A}" type="pres">
      <dgm:prSet presAssocID="{2049068C-DC75-4B5D-87F2-5240AF3DB30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FBA487D-4088-4FEB-98E6-3D224BCFC394}" type="pres">
      <dgm:prSet presAssocID="{2049068C-DC75-4B5D-87F2-5240AF3DB30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D8CC0-B4BC-477A-B0D1-DB7A925126A7}" type="pres">
      <dgm:prSet presAssocID="{2049068C-DC75-4B5D-87F2-5240AF3DB309}" presName="negativeSpace" presStyleCnt="0"/>
      <dgm:spPr/>
      <dgm:t>
        <a:bodyPr/>
        <a:lstStyle/>
        <a:p>
          <a:endParaRPr lang="ru-RU"/>
        </a:p>
      </dgm:t>
    </dgm:pt>
    <dgm:pt modelId="{BA9092EB-3F5A-4907-9030-4C4B4ACEDE72}" type="pres">
      <dgm:prSet presAssocID="{2049068C-DC75-4B5D-87F2-5240AF3DB309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8B720-5A88-4FF6-B71C-34AA8927C933}" type="pres">
      <dgm:prSet presAssocID="{26933E09-520E-4120-ADA4-1D7A5A6B2687}" presName="spaceBetweenRectangles" presStyleCnt="0"/>
      <dgm:spPr/>
      <dgm:t>
        <a:bodyPr/>
        <a:lstStyle/>
        <a:p>
          <a:endParaRPr lang="ru-RU"/>
        </a:p>
      </dgm:t>
    </dgm:pt>
    <dgm:pt modelId="{9C6377CD-7C24-41D1-B116-E68862C73931}" type="pres">
      <dgm:prSet presAssocID="{37542D5E-659C-48D9-93CA-7CF09E1EF10B}" presName="parentLin" presStyleCnt="0"/>
      <dgm:spPr/>
      <dgm:t>
        <a:bodyPr/>
        <a:lstStyle/>
        <a:p>
          <a:endParaRPr lang="ru-RU"/>
        </a:p>
      </dgm:t>
    </dgm:pt>
    <dgm:pt modelId="{635EF77B-700B-445B-A0B7-3F9F8E6C0E97}" type="pres">
      <dgm:prSet presAssocID="{37542D5E-659C-48D9-93CA-7CF09E1EF10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66BF6A6-F45D-4347-89B2-6D8E2BB63FF3}" type="pres">
      <dgm:prSet presAssocID="{37542D5E-659C-48D9-93CA-7CF09E1EF10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332E2-40F3-4EDC-9EBF-D89CBADE34C5}" type="pres">
      <dgm:prSet presAssocID="{37542D5E-659C-48D9-93CA-7CF09E1EF10B}" presName="negativeSpace" presStyleCnt="0"/>
      <dgm:spPr/>
      <dgm:t>
        <a:bodyPr/>
        <a:lstStyle/>
        <a:p>
          <a:endParaRPr lang="ru-RU"/>
        </a:p>
      </dgm:t>
    </dgm:pt>
    <dgm:pt modelId="{7D1E3C02-68D1-4823-8CCD-D837D8358520}" type="pres">
      <dgm:prSet presAssocID="{37542D5E-659C-48D9-93CA-7CF09E1EF10B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B7D38-3264-4513-BE40-F00FA8821901}" type="pres">
      <dgm:prSet presAssocID="{91BC8EEA-0459-41A0-A4D4-39B9AEFB4DFE}" presName="spaceBetweenRectangles" presStyleCnt="0"/>
      <dgm:spPr/>
      <dgm:t>
        <a:bodyPr/>
        <a:lstStyle/>
        <a:p>
          <a:endParaRPr lang="ru-RU"/>
        </a:p>
      </dgm:t>
    </dgm:pt>
    <dgm:pt modelId="{68933623-DF6B-4A74-B589-1DC8FBCD5775}" type="pres">
      <dgm:prSet presAssocID="{9BE33B3C-5C11-4265-AEE5-E17D16088F0C}" presName="parentLin" presStyleCnt="0"/>
      <dgm:spPr/>
      <dgm:t>
        <a:bodyPr/>
        <a:lstStyle/>
        <a:p>
          <a:endParaRPr lang="ru-RU"/>
        </a:p>
      </dgm:t>
    </dgm:pt>
    <dgm:pt modelId="{74DBA69D-60AE-4D0D-A3C6-E8B7BA3AA0E6}" type="pres">
      <dgm:prSet presAssocID="{9BE33B3C-5C11-4265-AEE5-E17D16088F0C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68C1484-17A5-492F-93EA-F3DF14BED34B}" type="pres">
      <dgm:prSet presAssocID="{9BE33B3C-5C11-4265-AEE5-E17D16088F0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31C98-059F-41C2-A0C6-7C95D12DD6A6}" type="pres">
      <dgm:prSet presAssocID="{9BE33B3C-5C11-4265-AEE5-E17D16088F0C}" presName="negativeSpace" presStyleCnt="0"/>
      <dgm:spPr/>
      <dgm:t>
        <a:bodyPr/>
        <a:lstStyle/>
        <a:p>
          <a:endParaRPr lang="ru-RU"/>
        </a:p>
      </dgm:t>
    </dgm:pt>
    <dgm:pt modelId="{49359552-FE70-429E-A4D0-6362CF66F161}" type="pres">
      <dgm:prSet presAssocID="{9BE33B3C-5C11-4265-AEE5-E17D16088F0C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76D4D-54BD-4F32-AFD1-531BEF6E2681}" type="pres">
      <dgm:prSet presAssocID="{8DBC4726-CB9E-477B-9C0C-6B6BCBEBFA57}" presName="spaceBetweenRectangles" presStyleCnt="0"/>
      <dgm:spPr/>
    </dgm:pt>
    <dgm:pt modelId="{05F6628C-EFA3-4ECF-912C-12B5E1DDEAA5}" type="pres">
      <dgm:prSet presAssocID="{2C333F1F-C700-4A30-BA5B-AF6AC51A1A8E}" presName="parentLin" presStyleCnt="0"/>
      <dgm:spPr/>
    </dgm:pt>
    <dgm:pt modelId="{8E7B48A7-D7C3-4E39-A4E9-7BE0493AEC87}" type="pres">
      <dgm:prSet presAssocID="{2C333F1F-C700-4A30-BA5B-AF6AC51A1A8E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F977BD9-1BD5-4D7E-B51D-DF92465C918D}" type="pres">
      <dgm:prSet presAssocID="{2C333F1F-C700-4A30-BA5B-AF6AC51A1A8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8C8C5-D4BC-41E3-AA5A-23F074DFCCD9}" type="pres">
      <dgm:prSet presAssocID="{2C333F1F-C700-4A30-BA5B-AF6AC51A1A8E}" presName="negativeSpace" presStyleCnt="0"/>
      <dgm:spPr/>
    </dgm:pt>
    <dgm:pt modelId="{ACD559BF-BDC9-4F95-ADF5-041285D1E077}" type="pres">
      <dgm:prSet presAssocID="{2C333F1F-C700-4A30-BA5B-AF6AC51A1A8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3E697A8-C571-4629-A033-377DF7B404DB}" type="presOf" srcId="{37542D5E-659C-48D9-93CA-7CF09E1EF10B}" destId="{166BF6A6-F45D-4347-89B2-6D8E2BB63FF3}" srcOrd="1" destOrd="0" presId="urn:microsoft.com/office/officeart/2005/8/layout/list1"/>
    <dgm:cxn modelId="{FAD76C20-B739-45C0-A204-E72909840878}" srcId="{D0E2758B-DE1B-4989-9630-EA191A873023}" destId="{37542D5E-659C-48D9-93CA-7CF09E1EF10B}" srcOrd="1" destOrd="0" parTransId="{8991FE02-9D13-466C-9912-E0C843210FA5}" sibTransId="{91BC8EEA-0459-41A0-A4D4-39B9AEFB4DFE}"/>
    <dgm:cxn modelId="{C4F6FFF5-6E5A-4BAA-ACC0-221F7939E276}" srcId="{D0E2758B-DE1B-4989-9630-EA191A873023}" destId="{2C333F1F-C700-4A30-BA5B-AF6AC51A1A8E}" srcOrd="3" destOrd="0" parTransId="{78181BAA-C112-4C00-99FE-DE4A24A2172E}" sibTransId="{896A4935-71E0-43C4-BE60-14F3320781E4}"/>
    <dgm:cxn modelId="{E5DD7355-C741-4E63-8813-A13E168A465A}" type="presOf" srcId="{D0E2758B-DE1B-4989-9630-EA191A873023}" destId="{9E4A07C7-951B-4C12-9E7E-613A5C0FADFA}" srcOrd="0" destOrd="0" presId="urn:microsoft.com/office/officeart/2005/8/layout/list1"/>
    <dgm:cxn modelId="{BF036619-ABAD-4E36-874E-E6EE4EF6ED77}" type="presOf" srcId="{37542D5E-659C-48D9-93CA-7CF09E1EF10B}" destId="{635EF77B-700B-445B-A0B7-3F9F8E6C0E97}" srcOrd="0" destOrd="0" presId="urn:microsoft.com/office/officeart/2005/8/layout/list1"/>
    <dgm:cxn modelId="{3718E001-5449-4547-A402-AC404F972502}" type="presOf" srcId="{2C333F1F-C700-4A30-BA5B-AF6AC51A1A8E}" destId="{8E7B48A7-D7C3-4E39-A4E9-7BE0493AEC87}" srcOrd="0" destOrd="0" presId="urn:microsoft.com/office/officeart/2005/8/layout/list1"/>
    <dgm:cxn modelId="{C7FE5AB4-7108-4F87-9AC0-3294CF1635D0}" srcId="{D0E2758B-DE1B-4989-9630-EA191A873023}" destId="{2049068C-DC75-4B5D-87F2-5240AF3DB309}" srcOrd="0" destOrd="0" parTransId="{EC986E71-1AD4-45AC-83A3-2504FED6EFFD}" sibTransId="{26933E09-520E-4120-ADA4-1D7A5A6B2687}"/>
    <dgm:cxn modelId="{4BEE051E-DB8E-4F02-810E-034078250FC1}" type="presOf" srcId="{2C333F1F-C700-4A30-BA5B-AF6AC51A1A8E}" destId="{6F977BD9-1BD5-4D7E-B51D-DF92465C918D}" srcOrd="1" destOrd="0" presId="urn:microsoft.com/office/officeart/2005/8/layout/list1"/>
    <dgm:cxn modelId="{189B75E2-ED3D-4384-A747-4B9B617F4A04}" type="presOf" srcId="{2049068C-DC75-4B5D-87F2-5240AF3DB309}" destId="{D3ACD8BF-CCA2-478C-88C9-E00613DFF12A}" srcOrd="0" destOrd="0" presId="urn:microsoft.com/office/officeart/2005/8/layout/list1"/>
    <dgm:cxn modelId="{F2FCB21D-9B8E-4194-B817-9E2C58242AE2}" srcId="{D0E2758B-DE1B-4989-9630-EA191A873023}" destId="{9BE33B3C-5C11-4265-AEE5-E17D16088F0C}" srcOrd="2" destOrd="0" parTransId="{EC6C4EA0-76F9-4BC2-A19E-54A932539F07}" sibTransId="{8DBC4726-CB9E-477B-9C0C-6B6BCBEBFA57}"/>
    <dgm:cxn modelId="{6D30FCBC-2C2B-494E-8D61-DCC026EF8DFB}" type="presOf" srcId="{9BE33B3C-5C11-4265-AEE5-E17D16088F0C}" destId="{74DBA69D-60AE-4D0D-A3C6-E8B7BA3AA0E6}" srcOrd="0" destOrd="0" presId="urn:microsoft.com/office/officeart/2005/8/layout/list1"/>
    <dgm:cxn modelId="{D2A832CA-8E6C-4665-B482-ADB80D146189}" type="presOf" srcId="{2049068C-DC75-4B5D-87F2-5240AF3DB309}" destId="{BFBA487D-4088-4FEB-98E6-3D224BCFC394}" srcOrd="1" destOrd="0" presId="urn:microsoft.com/office/officeart/2005/8/layout/list1"/>
    <dgm:cxn modelId="{3FB27AA4-016E-4BDD-A56D-783008455526}" type="presOf" srcId="{9BE33B3C-5C11-4265-AEE5-E17D16088F0C}" destId="{068C1484-17A5-492F-93EA-F3DF14BED34B}" srcOrd="1" destOrd="0" presId="urn:microsoft.com/office/officeart/2005/8/layout/list1"/>
    <dgm:cxn modelId="{74882E29-C255-42A1-B891-688AEB1D895C}" type="presParOf" srcId="{9E4A07C7-951B-4C12-9E7E-613A5C0FADFA}" destId="{DAFD6E1C-C290-4A86-9A97-595947F609BD}" srcOrd="0" destOrd="0" presId="urn:microsoft.com/office/officeart/2005/8/layout/list1"/>
    <dgm:cxn modelId="{B54C9194-BAF8-4A2A-A3C4-4E722EA9C386}" type="presParOf" srcId="{DAFD6E1C-C290-4A86-9A97-595947F609BD}" destId="{D3ACD8BF-CCA2-478C-88C9-E00613DFF12A}" srcOrd="0" destOrd="0" presId="urn:microsoft.com/office/officeart/2005/8/layout/list1"/>
    <dgm:cxn modelId="{7D725576-A373-4A96-8C94-B1C2CB194FD6}" type="presParOf" srcId="{DAFD6E1C-C290-4A86-9A97-595947F609BD}" destId="{BFBA487D-4088-4FEB-98E6-3D224BCFC394}" srcOrd="1" destOrd="0" presId="urn:microsoft.com/office/officeart/2005/8/layout/list1"/>
    <dgm:cxn modelId="{2527E514-BD53-48BB-9857-E32895DF15A3}" type="presParOf" srcId="{9E4A07C7-951B-4C12-9E7E-613A5C0FADFA}" destId="{E10D8CC0-B4BC-477A-B0D1-DB7A925126A7}" srcOrd="1" destOrd="0" presId="urn:microsoft.com/office/officeart/2005/8/layout/list1"/>
    <dgm:cxn modelId="{1F421D5F-41E0-48A9-8878-FE148303BED1}" type="presParOf" srcId="{9E4A07C7-951B-4C12-9E7E-613A5C0FADFA}" destId="{BA9092EB-3F5A-4907-9030-4C4B4ACEDE72}" srcOrd="2" destOrd="0" presId="urn:microsoft.com/office/officeart/2005/8/layout/list1"/>
    <dgm:cxn modelId="{90313A3C-FD2B-468D-B1EC-23962D7BF0F9}" type="presParOf" srcId="{9E4A07C7-951B-4C12-9E7E-613A5C0FADFA}" destId="{BB98B720-5A88-4FF6-B71C-34AA8927C933}" srcOrd="3" destOrd="0" presId="urn:microsoft.com/office/officeart/2005/8/layout/list1"/>
    <dgm:cxn modelId="{76B5654D-EEC0-4E38-BFC8-834ED589C7DE}" type="presParOf" srcId="{9E4A07C7-951B-4C12-9E7E-613A5C0FADFA}" destId="{9C6377CD-7C24-41D1-B116-E68862C73931}" srcOrd="4" destOrd="0" presId="urn:microsoft.com/office/officeart/2005/8/layout/list1"/>
    <dgm:cxn modelId="{57532FF8-9043-4593-9192-FA6047449DDC}" type="presParOf" srcId="{9C6377CD-7C24-41D1-B116-E68862C73931}" destId="{635EF77B-700B-445B-A0B7-3F9F8E6C0E97}" srcOrd="0" destOrd="0" presId="urn:microsoft.com/office/officeart/2005/8/layout/list1"/>
    <dgm:cxn modelId="{5C44014F-709B-43AB-8462-82BF713C1D66}" type="presParOf" srcId="{9C6377CD-7C24-41D1-B116-E68862C73931}" destId="{166BF6A6-F45D-4347-89B2-6D8E2BB63FF3}" srcOrd="1" destOrd="0" presId="urn:microsoft.com/office/officeart/2005/8/layout/list1"/>
    <dgm:cxn modelId="{460BE69A-5F78-4218-8AFD-DBCF111AB55D}" type="presParOf" srcId="{9E4A07C7-951B-4C12-9E7E-613A5C0FADFA}" destId="{9B4332E2-40F3-4EDC-9EBF-D89CBADE34C5}" srcOrd="5" destOrd="0" presId="urn:microsoft.com/office/officeart/2005/8/layout/list1"/>
    <dgm:cxn modelId="{584CF275-FDEA-464E-B076-178A762A20FF}" type="presParOf" srcId="{9E4A07C7-951B-4C12-9E7E-613A5C0FADFA}" destId="{7D1E3C02-68D1-4823-8CCD-D837D8358520}" srcOrd="6" destOrd="0" presId="urn:microsoft.com/office/officeart/2005/8/layout/list1"/>
    <dgm:cxn modelId="{A7E7ABBC-7EFB-4E8B-BAC0-15A9439BB1DC}" type="presParOf" srcId="{9E4A07C7-951B-4C12-9E7E-613A5C0FADFA}" destId="{B3DB7D38-3264-4513-BE40-F00FA8821901}" srcOrd="7" destOrd="0" presId="urn:microsoft.com/office/officeart/2005/8/layout/list1"/>
    <dgm:cxn modelId="{00E0A759-F0FD-411F-B7CD-6904507E3F23}" type="presParOf" srcId="{9E4A07C7-951B-4C12-9E7E-613A5C0FADFA}" destId="{68933623-DF6B-4A74-B589-1DC8FBCD5775}" srcOrd="8" destOrd="0" presId="urn:microsoft.com/office/officeart/2005/8/layout/list1"/>
    <dgm:cxn modelId="{EF060122-16E7-4EE6-BF93-227007A17340}" type="presParOf" srcId="{68933623-DF6B-4A74-B589-1DC8FBCD5775}" destId="{74DBA69D-60AE-4D0D-A3C6-E8B7BA3AA0E6}" srcOrd="0" destOrd="0" presId="urn:microsoft.com/office/officeart/2005/8/layout/list1"/>
    <dgm:cxn modelId="{BB7CA41A-DA86-4D02-9AD0-1CE26E8E2C2D}" type="presParOf" srcId="{68933623-DF6B-4A74-B589-1DC8FBCD5775}" destId="{068C1484-17A5-492F-93EA-F3DF14BED34B}" srcOrd="1" destOrd="0" presId="urn:microsoft.com/office/officeart/2005/8/layout/list1"/>
    <dgm:cxn modelId="{62EB77C6-DDDC-4E35-B2B9-FC8212BDC159}" type="presParOf" srcId="{9E4A07C7-951B-4C12-9E7E-613A5C0FADFA}" destId="{8E331C98-059F-41C2-A0C6-7C95D12DD6A6}" srcOrd="9" destOrd="0" presId="urn:microsoft.com/office/officeart/2005/8/layout/list1"/>
    <dgm:cxn modelId="{CB8D3A8D-6B19-46A9-A732-C93873BF3518}" type="presParOf" srcId="{9E4A07C7-951B-4C12-9E7E-613A5C0FADFA}" destId="{49359552-FE70-429E-A4D0-6362CF66F161}" srcOrd="10" destOrd="0" presId="urn:microsoft.com/office/officeart/2005/8/layout/list1"/>
    <dgm:cxn modelId="{4AFBA9A1-1885-4CC0-802A-8CAFBE9053FF}" type="presParOf" srcId="{9E4A07C7-951B-4C12-9E7E-613A5C0FADFA}" destId="{BAC76D4D-54BD-4F32-AFD1-531BEF6E2681}" srcOrd="11" destOrd="0" presId="urn:microsoft.com/office/officeart/2005/8/layout/list1"/>
    <dgm:cxn modelId="{B1C8A0D6-BA25-4326-924F-770849F9861F}" type="presParOf" srcId="{9E4A07C7-951B-4C12-9E7E-613A5C0FADFA}" destId="{05F6628C-EFA3-4ECF-912C-12B5E1DDEAA5}" srcOrd="12" destOrd="0" presId="urn:microsoft.com/office/officeart/2005/8/layout/list1"/>
    <dgm:cxn modelId="{FF8E4108-CDC3-4399-8490-8456CD944920}" type="presParOf" srcId="{05F6628C-EFA3-4ECF-912C-12B5E1DDEAA5}" destId="{8E7B48A7-D7C3-4E39-A4E9-7BE0493AEC87}" srcOrd="0" destOrd="0" presId="urn:microsoft.com/office/officeart/2005/8/layout/list1"/>
    <dgm:cxn modelId="{7A23FCDA-BE61-44E8-A114-AF2E445A7303}" type="presParOf" srcId="{05F6628C-EFA3-4ECF-912C-12B5E1DDEAA5}" destId="{6F977BD9-1BD5-4D7E-B51D-DF92465C918D}" srcOrd="1" destOrd="0" presId="urn:microsoft.com/office/officeart/2005/8/layout/list1"/>
    <dgm:cxn modelId="{FCA7FE14-7396-4F87-B32C-56AAEAA44EA4}" type="presParOf" srcId="{9E4A07C7-951B-4C12-9E7E-613A5C0FADFA}" destId="{5B98C8C5-D4BC-41E3-AA5A-23F074DFCCD9}" srcOrd="13" destOrd="0" presId="urn:microsoft.com/office/officeart/2005/8/layout/list1"/>
    <dgm:cxn modelId="{B254A0D0-88DE-435A-A694-CAB2FB10B02B}" type="presParOf" srcId="{9E4A07C7-951B-4C12-9E7E-613A5C0FADFA}" destId="{ACD559BF-BDC9-4F95-ADF5-041285D1E07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01DF78-79ED-4F53-AFCF-F5B42A42EF6F}" type="doc">
      <dgm:prSet loTypeId="urn:microsoft.com/office/officeart/2005/8/layout/hList2#1" loCatId="relationship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40315B0-5F38-4482-9C30-74677EA051C5}">
      <dgm:prSet phldrT="[Текст]" custT="1"/>
      <dgm:spPr/>
      <dgm:t>
        <a:bodyPr/>
        <a:lstStyle/>
        <a:p>
          <a:pPr algn="ctr"/>
          <a:r>
            <a:rPr lang="ru-RU" sz="2400" dirty="0" smtClean="0"/>
            <a:t>Плата за кредит</a:t>
          </a:r>
          <a:endParaRPr lang="ru-RU" sz="2400" dirty="0"/>
        </a:p>
      </dgm:t>
    </dgm:pt>
    <dgm:pt modelId="{67124534-0A91-4CD9-A110-CAED8C031B66}" type="parTrans" cxnId="{4E52CF88-641E-4A3D-8162-1B9D5D3F92C4}">
      <dgm:prSet/>
      <dgm:spPr/>
      <dgm:t>
        <a:bodyPr/>
        <a:lstStyle/>
        <a:p>
          <a:endParaRPr lang="ru-RU"/>
        </a:p>
      </dgm:t>
    </dgm:pt>
    <dgm:pt modelId="{71E90911-20DE-48EA-98E2-663187AB71E1}" type="sibTrans" cxnId="{4E52CF88-641E-4A3D-8162-1B9D5D3F92C4}">
      <dgm:prSet/>
      <dgm:spPr/>
      <dgm:t>
        <a:bodyPr/>
        <a:lstStyle/>
        <a:p>
          <a:endParaRPr lang="ru-RU"/>
        </a:p>
      </dgm:t>
    </dgm:pt>
    <dgm:pt modelId="{D76FA721-6DC9-40F5-99CB-146677088E15}">
      <dgm:prSet phldrT="[Текст]" phldr="1" custT="1"/>
      <dgm:spPr/>
      <dgm:t>
        <a:bodyPr/>
        <a:lstStyle/>
        <a:p>
          <a:pPr algn="ctr"/>
          <a:endParaRPr lang="ru-RU" sz="2400" dirty="0"/>
        </a:p>
      </dgm:t>
    </dgm:pt>
    <dgm:pt modelId="{F186D415-7DF6-4227-AAC0-E3A3615D4D3F}" type="parTrans" cxnId="{E22F156C-03FF-4A2C-989F-7BDD7A48BBD6}">
      <dgm:prSet/>
      <dgm:spPr/>
      <dgm:t>
        <a:bodyPr/>
        <a:lstStyle/>
        <a:p>
          <a:endParaRPr lang="ru-RU"/>
        </a:p>
      </dgm:t>
    </dgm:pt>
    <dgm:pt modelId="{28F71531-7634-4156-97EA-039759ED48DD}" type="sibTrans" cxnId="{E22F156C-03FF-4A2C-989F-7BDD7A48BBD6}">
      <dgm:prSet/>
      <dgm:spPr/>
      <dgm:t>
        <a:bodyPr/>
        <a:lstStyle/>
        <a:p>
          <a:endParaRPr lang="ru-RU"/>
        </a:p>
      </dgm:t>
    </dgm:pt>
    <dgm:pt modelId="{556254F3-8586-432A-B569-67F1C5A4403C}">
      <dgm:prSet phldrT="[Текст]" custT="1"/>
      <dgm:spPr/>
      <dgm:t>
        <a:bodyPr/>
        <a:lstStyle/>
        <a:p>
          <a:pPr algn="ctr"/>
          <a:r>
            <a:rPr lang="ru-RU" sz="2400" dirty="0" smtClean="0"/>
            <a:t>Если вы берёте в банке 10 млн. руб. под 10% годовых, то через год:</a:t>
          </a:r>
          <a:endParaRPr lang="ru-RU" sz="2400" dirty="0"/>
        </a:p>
      </dgm:t>
    </dgm:pt>
    <dgm:pt modelId="{ADC57562-6903-42D1-A54A-D87C97E29DA3}" type="parTrans" cxnId="{4931F455-7BD5-497B-8255-805063345425}">
      <dgm:prSet/>
      <dgm:spPr/>
      <dgm:t>
        <a:bodyPr/>
        <a:lstStyle/>
        <a:p>
          <a:endParaRPr lang="ru-RU"/>
        </a:p>
      </dgm:t>
    </dgm:pt>
    <dgm:pt modelId="{F6AD7355-24A4-4BA5-9F4C-5EB76EE76E82}" type="sibTrans" cxnId="{4931F455-7BD5-497B-8255-805063345425}">
      <dgm:prSet/>
      <dgm:spPr/>
      <dgm:t>
        <a:bodyPr/>
        <a:lstStyle/>
        <a:p>
          <a:endParaRPr lang="ru-RU"/>
        </a:p>
      </dgm:t>
    </dgm:pt>
    <dgm:pt modelId="{ACA706E7-6426-43B2-BBA7-05C66AA0D7DC}">
      <dgm:prSet phldrT="[Текст]" phldr="1"/>
      <dgm:spPr/>
      <dgm:t>
        <a:bodyPr/>
        <a:lstStyle/>
        <a:p>
          <a:endParaRPr lang="ru-RU" dirty="0"/>
        </a:p>
      </dgm:t>
    </dgm:pt>
    <dgm:pt modelId="{6D410C56-2AE7-48E0-992A-36EFEEBE0DC5}" type="sibTrans" cxnId="{F394F1EB-5191-40D6-B092-4DEC2E1D6D2C}">
      <dgm:prSet/>
      <dgm:spPr/>
      <dgm:t>
        <a:bodyPr/>
        <a:lstStyle/>
        <a:p>
          <a:endParaRPr lang="ru-RU"/>
        </a:p>
      </dgm:t>
    </dgm:pt>
    <dgm:pt modelId="{BCA1BF9B-D2AB-44CB-BB2A-3340725AAC0D}" type="parTrans" cxnId="{F394F1EB-5191-40D6-B092-4DEC2E1D6D2C}">
      <dgm:prSet/>
      <dgm:spPr/>
      <dgm:t>
        <a:bodyPr/>
        <a:lstStyle/>
        <a:p>
          <a:endParaRPr lang="ru-RU"/>
        </a:p>
      </dgm:t>
    </dgm:pt>
    <dgm:pt modelId="{7856403C-B12F-4519-9637-1EE8CFC91ADA}">
      <dgm:prSet custT="1"/>
      <dgm:spPr/>
      <dgm:t>
        <a:bodyPr/>
        <a:lstStyle/>
        <a:p>
          <a:r>
            <a:rPr lang="ru-RU" sz="2400" dirty="0"/>
            <a:t>10 млн. руб. х (1+0,1 : 2) = 10 х 1.05 = 10,5 млн руб.</a:t>
          </a:r>
        </a:p>
      </dgm:t>
    </dgm:pt>
    <dgm:pt modelId="{E3C19D55-342E-45AA-BE3A-D5902E327114}" type="parTrans" cxnId="{993276CF-7740-4384-B34C-4E67DABA39DA}">
      <dgm:prSet/>
      <dgm:spPr/>
      <dgm:t>
        <a:bodyPr/>
        <a:lstStyle/>
        <a:p>
          <a:endParaRPr lang="ru-RU"/>
        </a:p>
      </dgm:t>
    </dgm:pt>
    <dgm:pt modelId="{D987E2DA-21EB-4338-A487-63C19AAF6435}" type="sibTrans" cxnId="{993276CF-7740-4384-B34C-4E67DABA39DA}">
      <dgm:prSet/>
      <dgm:spPr/>
      <dgm:t>
        <a:bodyPr/>
        <a:lstStyle/>
        <a:p>
          <a:endParaRPr lang="ru-RU"/>
        </a:p>
      </dgm:t>
    </dgm:pt>
    <dgm:pt modelId="{EE01CB3F-7DBB-4BEF-B8E5-58B1C1386F7D}">
      <dgm:prSet custT="1"/>
      <dgm:spPr/>
      <dgm:t>
        <a:bodyPr/>
        <a:lstStyle/>
        <a:p>
          <a:r>
            <a:rPr lang="ru-RU" sz="2400" dirty="0"/>
            <a:t>Т.е. 0,5 млн руб. плата банку за пользование кредитом </a:t>
          </a:r>
        </a:p>
      </dgm:t>
    </dgm:pt>
    <dgm:pt modelId="{30166ECD-741F-416A-93E7-8E07EDCB439A}" type="parTrans" cxnId="{2FFE8B62-2B05-49A0-91CF-3F0427DB02E9}">
      <dgm:prSet/>
      <dgm:spPr/>
      <dgm:t>
        <a:bodyPr/>
        <a:lstStyle/>
        <a:p>
          <a:endParaRPr lang="ru-RU"/>
        </a:p>
      </dgm:t>
    </dgm:pt>
    <dgm:pt modelId="{621DE58B-B0B2-400E-8A15-2C9F37D5146D}" type="sibTrans" cxnId="{2FFE8B62-2B05-49A0-91CF-3F0427DB02E9}">
      <dgm:prSet/>
      <dgm:spPr/>
      <dgm:t>
        <a:bodyPr/>
        <a:lstStyle/>
        <a:p>
          <a:endParaRPr lang="ru-RU"/>
        </a:p>
      </dgm:t>
    </dgm:pt>
    <dgm:pt modelId="{9E7D62CA-C972-42F3-B9FF-0209A660CBA5}">
      <dgm:prSet custT="1"/>
      <dgm:spPr/>
      <dgm:t>
        <a:bodyPr/>
        <a:lstStyle/>
        <a:p>
          <a:endParaRPr lang="ru-RU" sz="2400" dirty="0"/>
        </a:p>
      </dgm:t>
    </dgm:pt>
    <dgm:pt modelId="{2E54CF75-AB92-47E6-BE05-35C1BC95054B}" type="parTrans" cxnId="{C10EA1C1-D93E-4AFC-A1EB-BC2258BFB47F}">
      <dgm:prSet/>
      <dgm:spPr/>
      <dgm:t>
        <a:bodyPr/>
        <a:lstStyle/>
        <a:p>
          <a:endParaRPr lang="ru-RU"/>
        </a:p>
      </dgm:t>
    </dgm:pt>
    <dgm:pt modelId="{02F631A6-E5A3-4607-8D98-40B87F1D31C3}" type="sibTrans" cxnId="{C10EA1C1-D93E-4AFC-A1EB-BC2258BFB47F}">
      <dgm:prSet/>
      <dgm:spPr/>
      <dgm:t>
        <a:bodyPr/>
        <a:lstStyle/>
        <a:p>
          <a:endParaRPr lang="ru-RU"/>
        </a:p>
      </dgm:t>
    </dgm:pt>
    <dgm:pt modelId="{9270005B-9702-4EFF-B3BA-26F61CC15B50}" type="pres">
      <dgm:prSet presAssocID="{E701DF78-79ED-4F53-AFCF-F5B42A42EF6F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B288073-7339-4D5C-84C2-81188C998E4E}" type="pres">
      <dgm:prSet presAssocID="{ACA706E7-6426-43B2-BBA7-05C66AA0D7DC}" presName="compositeNode" presStyleCnt="0">
        <dgm:presLayoutVars>
          <dgm:bulletEnabled val="1"/>
        </dgm:presLayoutVars>
      </dgm:prSet>
      <dgm:spPr/>
    </dgm:pt>
    <dgm:pt modelId="{A4E9583B-1290-4818-8B57-4F850531534D}" type="pres">
      <dgm:prSet presAssocID="{ACA706E7-6426-43B2-BBA7-05C66AA0D7DC}" presName="image" presStyleLbl="fgImgPlace1" presStyleIdx="0" presStyleCnt="2" custScaleX="280803" custScaleY="263782" custLinFactY="12583" custLinFactNeighborX="67701" custLinFactNeighborY="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96947FE-A966-4C7E-A025-2A5F22DF78D0}" type="pres">
      <dgm:prSet presAssocID="{ACA706E7-6426-43B2-BBA7-05C66AA0D7DC}" presName="childNode" presStyleLbl="node1" presStyleIdx="0" presStyleCnt="2" custScaleX="99352" custScaleY="36156" custLinFactNeighborX="-16783" custLinFactNeighborY="27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2112F-F67F-4438-BD99-8DD08F182220}" type="pres">
      <dgm:prSet presAssocID="{ACA706E7-6426-43B2-BBA7-05C66AA0D7DC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B2D8A-9FFB-4A3E-8211-F573F91E83CF}" type="pres">
      <dgm:prSet presAssocID="{6D410C56-2AE7-48E0-992A-36EFEEBE0DC5}" presName="sibTrans" presStyleCnt="0"/>
      <dgm:spPr/>
    </dgm:pt>
    <dgm:pt modelId="{457AB9D8-D51D-46B3-A38F-F955DD3CB073}" type="pres">
      <dgm:prSet presAssocID="{D76FA721-6DC9-40F5-99CB-146677088E15}" presName="compositeNode" presStyleCnt="0">
        <dgm:presLayoutVars>
          <dgm:bulletEnabled val="1"/>
        </dgm:presLayoutVars>
      </dgm:prSet>
      <dgm:spPr/>
    </dgm:pt>
    <dgm:pt modelId="{BAC31D46-9C40-4926-B837-AAEDB26291C1}" type="pres">
      <dgm:prSet presAssocID="{D76FA721-6DC9-40F5-99CB-146677088E15}" presName="image" presStyleLbl="fgImgPlace1" presStyleIdx="1" presStyleCnt="2" custScaleX="559666" custScaleY="256865" custLinFactNeighborX="52040" custLinFactNeighborY="5360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FE6FCDC-750A-4036-AC4A-92306CA8FDB1}" type="pres">
      <dgm:prSet presAssocID="{D76FA721-6DC9-40F5-99CB-146677088E15}" presName="childNode" presStyleLbl="node1" presStyleIdx="1" presStyleCnt="2" custScaleX="309848" custScaleY="64630" custLinFactNeighborX="-11579" custLinFactNeighborY="22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DC68F-4005-4D09-B0D6-AEC97F4B37BC}" type="pres">
      <dgm:prSet presAssocID="{D76FA721-6DC9-40F5-99CB-146677088E15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61201D-F474-41AD-9E6A-716BE8F46DB2}" type="presOf" srcId="{9E7D62CA-C972-42F3-B9FF-0209A660CBA5}" destId="{FFE6FCDC-750A-4036-AC4A-92306CA8FDB1}" srcOrd="0" destOrd="3" presId="urn:microsoft.com/office/officeart/2005/8/layout/hList2#1"/>
    <dgm:cxn modelId="{B662144A-DA07-488E-88D1-EE9A937169C4}" type="presOf" srcId="{EE01CB3F-7DBB-4BEF-B8E5-58B1C1386F7D}" destId="{FFE6FCDC-750A-4036-AC4A-92306CA8FDB1}" srcOrd="0" destOrd="2" presId="urn:microsoft.com/office/officeart/2005/8/layout/hList2#1"/>
    <dgm:cxn modelId="{F1EB053F-0D23-4A30-8526-158A3FEB4CD4}" type="presOf" srcId="{7856403C-B12F-4519-9637-1EE8CFC91ADA}" destId="{FFE6FCDC-750A-4036-AC4A-92306CA8FDB1}" srcOrd="0" destOrd="1" presId="urn:microsoft.com/office/officeart/2005/8/layout/hList2#1"/>
    <dgm:cxn modelId="{854F6A1C-6BAF-46DF-86B9-F73193C0099A}" type="presOf" srcId="{D76FA721-6DC9-40F5-99CB-146677088E15}" destId="{725DC68F-4005-4D09-B0D6-AEC97F4B37BC}" srcOrd="0" destOrd="0" presId="urn:microsoft.com/office/officeart/2005/8/layout/hList2#1"/>
    <dgm:cxn modelId="{C10EA1C1-D93E-4AFC-A1EB-BC2258BFB47F}" srcId="{D76FA721-6DC9-40F5-99CB-146677088E15}" destId="{9E7D62CA-C972-42F3-B9FF-0209A660CBA5}" srcOrd="3" destOrd="0" parTransId="{2E54CF75-AB92-47E6-BE05-35C1BC95054B}" sibTransId="{02F631A6-E5A3-4607-8D98-40B87F1D31C3}"/>
    <dgm:cxn modelId="{658778B7-839C-4736-AFB9-20703F28078E}" type="presOf" srcId="{556254F3-8586-432A-B569-67F1C5A4403C}" destId="{FFE6FCDC-750A-4036-AC4A-92306CA8FDB1}" srcOrd="0" destOrd="0" presId="urn:microsoft.com/office/officeart/2005/8/layout/hList2#1"/>
    <dgm:cxn modelId="{4DCC8A35-6556-4DA9-B195-F496062555AE}" type="presOf" srcId="{E701DF78-79ED-4F53-AFCF-F5B42A42EF6F}" destId="{9270005B-9702-4EFF-B3BA-26F61CC15B50}" srcOrd="0" destOrd="0" presId="urn:microsoft.com/office/officeart/2005/8/layout/hList2#1"/>
    <dgm:cxn modelId="{7AF9A49C-1F4A-4F9E-AD0C-E7E3B3C5E06A}" type="presOf" srcId="{ACA706E7-6426-43B2-BBA7-05C66AA0D7DC}" destId="{51B2112F-F67F-4438-BD99-8DD08F182220}" srcOrd="0" destOrd="0" presId="urn:microsoft.com/office/officeart/2005/8/layout/hList2#1"/>
    <dgm:cxn modelId="{993276CF-7740-4384-B34C-4E67DABA39DA}" srcId="{D76FA721-6DC9-40F5-99CB-146677088E15}" destId="{7856403C-B12F-4519-9637-1EE8CFC91ADA}" srcOrd="1" destOrd="0" parTransId="{E3C19D55-342E-45AA-BE3A-D5902E327114}" sibTransId="{D987E2DA-21EB-4338-A487-63C19AAF6435}"/>
    <dgm:cxn modelId="{4931F455-7BD5-497B-8255-805063345425}" srcId="{D76FA721-6DC9-40F5-99CB-146677088E15}" destId="{556254F3-8586-432A-B569-67F1C5A4403C}" srcOrd="0" destOrd="0" parTransId="{ADC57562-6903-42D1-A54A-D87C97E29DA3}" sibTransId="{F6AD7355-24A4-4BA5-9F4C-5EB76EE76E82}"/>
    <dgm:cxn modelId="{4E52CF88-641E-4A3D-8162-1B9D5D3F92C4}" srcId="{ACA706E7-6426-43B2-BBA7-05C66AA0D7DC}" destId="{A40315B0-5F38-4482-9C30-74677EA051C5}" srcOrd="0" destOrd="0" parTransId="{67124534-0A91-4CD9-A110-CAED8C031B66}" sibTransId="{71E90911-20DE-48EA-98E2-663187AB71E1}"/>
    <dgm:cxn modelId="{2FFE8B62-2B05-49A0-91CF-3F0427DB02E9}" srcId="{D76FA721-6DC9-40F5-99CB-146677088E15}" destId="{EE01CB3F-7DBB-4BEF-B8E5-58B1C1386F7D}" srcOrd="2" destOrd="0" parTransId="{30166ECD-741F-416A-93E7-8E07EDCB439A}" sibTransId="{621DE58B-B0B2-400E-8A15-2C9F37D5146D}"/>
    <dgm:cxn modelId="{CACF6854-BBB5-4695-8832-BAEA4451E4E5}" type="presOf" srcId="{A40315B0-5F38-4482-9C30-74677EA051C5}" destId="{C96947FE-A966-4C7E-A025-2A5F22DF78D0}" srcOrd="0" destOrd="0" presId="urn:microsoft.com/office/officeart/2005/8/layout/hList2#1"/>
    <dgm:cxn modelId="{F394F1EB-5191-40D6-B092-4DEC2E1D6D2C}" srcId="{E701DF78-79ED-4F53-AFCF-F5B42A42EF6F}" destId="{ACA706E7-6426-43B2-BBA7-05C66AA0D7DC}" srcOrd="0" destOrd="0" parTransId="{BCA1BF9B-D2AB-44CB-BB2A-3340725AAC0D}" sibTransId="{6D410C56-2AE7-48E0-992A-36EFEEBE0DC5}"/>
    <dgm:cxn modelId="{E22F156C-03FF-4A2C-989F-7BDD7A48BBD6}" srcId="{E701DF78-79ED-4F53-AFCF-F5B42A42EF6F}" destId="{D76FA721-6DC9-40F5-99CB-146677088E15}" srcOrd="1" destOrd="0" parTransId="{F186D415-7DF6-4227-AAC0-E3A3615D4D3F}" sibTransId="{28F71531-7634-4156-97EA-039759ED48DD}"/>
    <dgm:cxn modelId="{70D52630-7835-4DE5-A782-DF8A5924DACE}" type="presParOf" srcId="{9270005B-9702-4EFF-B3BA-26F61CC15B50}" destId="{7B288073-7339-4D5C-84C2-81188C998E4E}" srcOrd="0" destOrd="0" presId="urn:microsoft.com/office/officeart/2005/8/layout/hList2#1"/>
    <dgm:cxn modelId="{D860B7DF-B4D2-40F5-802F-08156BD5D48A}" type="presParOf" srcId="{7B288073-7339-4D5C-84C2-81188C998E4E}" destId="{A4E9583B-1290-4818-8B57-4F850531534D}" srcOrd="0" destOrd="0" presId="urn:microsoft.com/office/officeart/2005/8/layout/hList2#1"/>
    <dgm:cxn modelId="{24ECF13A-56FB-4C20-8EFD-2EB6FF8F35A9}" type="presParOf" srcId="{7B288073-7339-4D5C-84C2-81188C998E4E}" destId="{C96947FE-A966-4C7E-A025-2A5F22DF78D0}" srcOrd="1" destOrd="0" presId="urn:microsoft.com/office/officeart/2005/8/layout/hList2#1"/>
    <dgm:cxn modelId="{530BEF97-A778-496F-980D-78E7EA378653}" type="presParOf" srcId="{7B288073-7339-4D5C-84C2-81188C998E4E}" destId="{51B2112F-F67F-4438-BD99-8DD08F182220}" srcOrd="2" destOrd="0" presId="urn:microsoft.com/office/officeart/2005/8/layout/hList2#1"/>
    <dgm:cxn modelId="{A35E4E85-B795-4189-A805-03842C2DA032}" type="presParOf" srcId="{9270005B-9702-4EFF-B3BA-26F61CC15B50}" destId="{372B2D8A-9FFB-4A3E-8211-F573F91E83CF}" srcOrd="1" destOrd="0" presId="urn:microsoft.com/office/officeart/2005/8/layout/hList2#1"/>
    <dgm:cxn modelId="{CDF8D695-46D5-4F58-AEEA-D2B90AC38727}" type="presParOf" srcId="{9270005B-9702-4EFF-B3BA-26F61CC15B50}" destId="{457AB9D8-D51D-46B3-A38F-F955DD3CB073}" srcOrd="2" destOrd="0" presId="urn:microsoft.com/office/officeart/2005/8/layout/hList2#1"/>
    <dgm:cxn modelId="{332220C8-2DFE-4FED-ADFD-6783A4CA2C42}" type="presParOf" srcId="{457AB9D8-D51D-46B3-A38F-F955DD3CB073}" destId="{BAC31D46-9C40-4926-B837-AAEDB26291C1}" srcOrd="0" destOrd="0" presId="urn:microsoft.com/office/officeart/2005/8/layout/hList2#1"/>
    <dgm:cxn modelId="{3D0EC5A9-1167-47A4-AA94-CE9D18A99DF1}" type="presParOf" srcId="{457AB9D8-D51D-46B3-A38F-F955DD3CB073}" destId="{FFE6FCDC-750A-4036-AC4A-92306CA8FDB1}" srcOrd="1" destOrd="0" presId="urn:microsoft.com/office/officeart/2005/8/layout/hList2#1"/>
    <dgm:cxn modelId="{1465664A-ADC6-46EE-A697-2F61782DC73E}" type="presParOf" srcId="{457AB9D8-D51D-46B3-A38F-F955DD3CB073}" destId="{725DC68F-4005-4D09-B0D6-AEC97F4B37BC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C1DDD-0C57-4CC9-A799-2035BF5A9BB9}">
      <dsp:nvSpPr>
        <dsp:cNvPr id="0" name=""/>
        <dsp:cNvSpPr/>
      </dsp:nvSpPr>
      <dsp:spPr>
        <a:xfrm rot="10800000">
          <a:off x="1879725" y="1790"/>
          <a:ext cx="5579077" cy="237938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9241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КРЕДИТОВАНИЕ это предоставление денежных средств во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временное пользование за плату</a:t>
          </a:r>
          <a:endParaRPr lang="ru-RU" sz="1700" kern="1200" dirty="0">
            <a:solidFill>
              <a:schemeClr val="tx1"/>
            </a:solidFill>
          </a:endParaRPr>
        </a:p>
      </dsp:txBody>
      <dsp:txXfrm rot="10800000">
        <a:off x="2474570" y="1790"/>
        <a:ext cx="4984232" cy="2379382"/>
      </dsp:txXfrm>
    </dsp:sp>
    <dsp:sp modelId="{2D0C7FAB-1BC0-4AFD-89B5-5A962AC2B771}">
      <dsp:nvSpPr>
        <dsp:cNvPr id="0" name=""/>
        <dsp:cNvSpPr/>
      </dsp:nvSpPr>
      <dsp:spPr>
        <a:xfrm>
          <a:off x="750109" y="1790"/>
          <a:ext cx="2379382" cy="237938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CF2F3-69A9-4196-B4FF-A4391565AD81}">
      <dsp:nvSpPr>
        <dsp:cNvPr id="0" name=""/>
        <dsp:cNvSpPr/>
      </dsp:nvSpPr>
      <dsp:spPr>
        <a:xfrm rot="10800000">
          <a:off x="1663715" y="3091435"/>
          <a:ext cx="5867090" cy="2379382"/>
        </a:xfrm>
        <a:prstGeom prst="homePlate">
          <a:avLst/>
        </a:prstGeom>
        <a:solidFill>
          <a:schemeClr val="accent3">
            <a:hueOff val="4625516"/>
            <a:satOff val="-24796"/>
            <a:lumOff val="-333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9241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КРЕДИТНЫЙ ДОГОВОР  это соглашение между банком и тем, кто у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него одалживает деньги (заемщиком),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определяющее обязанности и права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каждой из сторон: срок предоставления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кредита, плату за пользование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им и гарантии возврата денег банку</a:t>
          </a:r>
          <a:endParaRPr lang="ru-RU" sz="1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258560" y="3091435"/>
        <a:ext cx="5272245" cy="2379382"/>
      </dsp:txXfrm>
    </dsp:sp>
    <dsp:sp modelId="{1721A67D-3793-4A2F-BA93-C13F4C03D046}">
      <dsp:nvSpPr>
        <dsp:cNvPr id="0" name=""/>
        <dsp:cNvSpPr/>
      </dsp:nvSpPr>
      <dsp:spPr>
        <a:xfrm>
          <a:off x="678106" y="3091435"/>
          <a:ext cx="2379382" cy="237938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092EB-3F5A-4907-9030-4C4B4ACEDE72}">
      <dsp:nvSpPr>
        <dsp:cNvPr id="0" name=""/>
        <dsp:cNvSpPr/>
      </dsp:nvSpPr>
      <dsp:spPr>
        <a:xfrm>
          <a:off x="0" y="404503"/>
          <a:ext cx="6984776" cy="554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BA487D-4088-4FEB-98E6-3D224BCFC394}">
      <dsp:nvSpPr>
        <dsp:cNvPr id="0" name=""/>
        <dsp:cNvSpPr/>
      </dsp:nvSpPr>
      <dsp:spPr>
        <a:xfrm>
          <a:off x="349238" y="79783"/>
          <a:ext cx="4889343" cy="649440"/>
        </a:xfrm>
        <a:prstGeom prst="roundRect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solidFill>
            <a:srgbClr val="FF0000"/>
          </a:solidFill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Срочность</a:t>
          </a:r>
          <a:endParaRPr lang="ru-RU" sz="2400" b="0" kern="1200" dirty="0"/>
        </a:p>
      </dsp:txBody>
      <dsp:txXfrm>
        <a:off x="380941" y="111486"/>
        <a:ext cx="4825937" cy="586034"/>
      </dsp:txXfrm>
    </dsp:sp>
    <dsp:sp modelId="{7D1E3C02-68D1-4823-8CCD-D837D8358520}">
      <dsp:nvSpPr>
        <dsp:cNvPr id="0" name=""/>
        <dsp:cNvSpPr/>
      </dsp:nvSpPr>
      <dsp:spPr>
        <a:xfrm>
          <a:off x="0" y="1402423"/>
          <a:ext cx="6984776" cy="554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BF6A6-F45D-4347-89B2-6D8E2BB63FF3}">
      <dsp:nvSpPr>
        <dsp:cNvPr id="0" name=""/>
        <dsp:cNvSpPr/>
      </dsp:nvSpPr>
      <dsp:spPr>
        <a:xfrm>
          <a:off x="349238" y="1077703"/>
          <a:ext cx="4889343" cy="649440"/>
        </a:xfrm>
        <a:prstGeom prst="roundRect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solidFill>
            <a:schemeClr val="accent6">
              <a:shade val="95000"/>
              <a:satMod val="105000"/>
            </a:schemeClr>
          </a:solidFill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Платность</a:t>
          </a:r>
          <a:endParaRPr lang="ru-RU" sz="2400" b="0" kern="1200" dirty="0"/>
        </a:p>
      </dsp:txBody>
      <dsp:txXfrm>
        <a:off x="380941" y="1109406"/>
        <a:ext cx="4825937" cy="586034"/>
      </dsp:txXfrm>
    </dsp:sp>
    <dsp:sp modelId="{49359552-FE70-429E-A4D0-6362CF66F161}">
      <dsp:nvSpPr>
        <dsp:cNvPr id="0" name=""/>
        <dsp:cNvSpPr/>
      </dsp:nvSpPr>
      <dsp:spPr>
        <a:xfrm>
          <a:off x="0" y="2400343"/>
          <a:ext cx="6984776" cy="554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8C1484-17A5-492F-93EA-F3DF14BED34B}">
      <dsp:nvSpPr>
        <dsp:cNvPr id="0" name=""/>
        <dsp:cNvSpPr/>
      </dsp:nvSpPr>
      <dsp:spPr>
        <a:xfrm>
          <a:off x="349238" y="2075623"/>
          <a:ext cx="4889343" cy="649440"/>
        </a:xfrm>
        <a:prstGeom prst="roundRect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solidFill>
            <a:schemeClr val="accent6">
              <a:shade val="95000"/>
              <a:satMod val="105000"/>
            </a:schemeClr>
          </a:solidFill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Возвратность</a:t>
          </a:r>
          <a:endParaRPr lang="ru-RU" sz="2400" b="0" kern="1200" dirty="0"/>
        </a:p>
      </dsp:txBody>
      <dsp:txXfrm>
        <a:off x="380941" y="2107326"/>
        <a:ext cx="4825937" cy="586034"/>
      </dsp:txXfrm>
    </dsp:sp>
    <dsp:sp modelId="{ACD559BF-BDC9-4F95-ADF5-041285D1E077}">
      <dsp:nvSpPr>
        <dsp:cNvPr id="0" name=""/>
        <dsp:cNvSpPr/>
      </dsp:nvSpPr>
      <dsp:spPr>
        <a:xfrm>
          <a:off x="0" y="3398264"/>
          <a:ext cx="6984776" cy="554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77BD9-1BD5-4D7E-B51D-DF92465C918D}">
      <dsp:nvSpPr>
        <dsp:cNvPr id="0" name=""/>
        <dsp:cNvSpPr/>
      </dsp:nvSpPr>
      <dsp:spPr>
        <a:xfrm>
          <a:off x="349238" y="3073544"/>
          <a:ext cx="4889343" cy="649440"/>
        </a:xfrm>
        <a:prstGeom prst="roundRect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solidFill>
            <a:schemeClr val="accent6">
              <a:shade val="95000"/>
              <a:satMod val="105000"/>
            </a:schemeClr>
          </a:solidFill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Гарантированность</a:t>
          </a:r>
          <a:endParaRPr lang="ru-RU" sz="2400" b="0" kern="1200" dirty="0"/>
        </a:p>
      </dsp:txBody>
      <dsp:txXfrm>
        <a:off x="380941" y="3105247"/>
        <a:ext cx="4825937" cy="586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B2112F-F67F-4438-BD99-8DD08F182220}">
      <dsp:nvSpPr>
        <dsp:cNvPr id="0" name=""/>
        <dsp:cNvSpPr/>
      </dsp:nvSpPr>
      <dsp:spPr>
        <a:xfrm rot="16200000">
          <a:off x="-1180589" y="2965633"/>
          <a:ext cx="4100135" cy="344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3926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-1180589" y="2965633"/>
        <a:ext cx="4100135" cy="344608"/>
      </dsp:txXfrm>
    </dsp:sp>
    <dsp:sp modelId="{C96947FE-A966-4C7E-A025-2A5F22DF78D0}">
      <dsp:nvSpPr>
        <dsp:cNvPr id="0" name=""/>
        <dsp:cNvSpPr/>
      </dsp:nvSpPr>
      <dsp:spPr>
        <a:xfrm>
          <a:off x="759261" y="3540324"/>
          <a:ext cx="1705394" cy="1482444"/>
        </a:xfrm>
        <a:prstGeom prst="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303926" rIns="170688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Плата за кредит</a:t>
          </a:r>
          <a:endParaRPr lang="ru-RU" sz="2400" kern="1200" dirty="0"/>
        </a:p>
      </dsp:txBody>
      <dsp:txXfrm>
        <a:off x="759261" y="3540324"/>
        <a:ext cx="1705394" cy="1482444"/>
      </dsp:txXfrm>
    </dsp:sp>
    <dsp:sp modelId="{A4E9583B-1290-4818-8B57-4F850531534D}">
      <dsp:nvSpPr>
        <dsp:cNvPr id="0" name=""/>
        <dsp:cNvSpPr/>
      </dsp:nvSpPr>
      <dsp:spPr>
        <a:xfrm>
          <a:off x="540718" y="844520"/>
          <a:ext cx="1935343" cy="181803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5DC68F-4005-4D09-B0D6-AEC97F4B37BC}">
      <dsp:nvSpPr>
        <dsp:cNvPr id="0" name=""/>
        <dsp:cNvSpPr/>
      </dsp:nvSpPr>
      <dsp:spPr>
        <a:xfrm rot="16200000">
          <a:off x="2898928" y="2941796"/>
          <a:ext cx="4100135" cy="344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3926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898928" y="2941796"/>
        <a:ext cx="4100135" cy="344608"/>
      </dsp:txXfrm>
    </dsp:sp>
    <dsp:sp modelId="{FFE6FCDC-750A-4036-AC4A-92306CA8FDB1}">
      <dsp:nvSpPr>
        <dsp:cNvPr id="0" name=""/>
        <dsp:cNvSpPr/>
      </dsp:nvSpPr>
      <dsp:spPr>
        <a:xfrm>
          <a:off x="3121506" y="2606666"/>
          <a:ext cx="5318595" cy="2649917"/>
        </a:xfrm>
        <a:prstGeom prst="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303926" rIns="170688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Если вы берёте в банке 10 млн. руб. под 10% годовых, то через год: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/>
            <a:t>10 млн. руб. х (1+0,1 : 2) = 10 х 1.05 = 10,5 млн руб.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/>
            <a:t>Т.е. 0,5 млн руб. плата банку за пользование кредитом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</dsp:txBody>
      <dsp:txXfrm>
        <a:off x="3121506" y="2606666"/>
        <a:ext cx="5318595" cy="2649917"/>
      </dsp:txXfrm>
    </dsp:sp>
    <dsp:sp modelId="{BAC31D46-9C40-4926-B837-AAEDB26291C1}">
      <dsp:nvSpPr>
        <dsp:cNvPr id="0" name=""/>
        <dsp:cNvSpPr/>
      </dsp:nvSpPr>
      <dsp:spPr>
        <a:xfrm>
          <a:off x="3551310" y="438027"/>
          <a:ext cx="3857317" cy="177035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5FA51-E3D5-4A36-AA10-1FDF272FA743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75204-EF45-47CE-9BC8-B33E30387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209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51F3A-C97B-48F1-AE90-39A5B15FD708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51F3A-C97B-48F1-AE90-39A5B15FD708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57A8-85D5-4FCB-85FF-F95CA6FD635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16.12.2012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BA9E-CB98-4099-B792-6A7DD23C9A5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549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57A8-85D5-4FCB-85FF-F95CA6FD635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16.12.2012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BA9E-CB98-4099-B792-6A7DD23C9A5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092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57A8-85D5-4FCB-85FF-F95CA6FD635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16.12.2012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BA9E-CB98-4099-B792-6A7DD23C9A5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28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57A8-85D5-4FCB-85FF-F95CA6FD635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16.12.2012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BA9E-CB98-4099-B792-6A7DD23C9A5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67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57A8-85D5-4FCB-85FF-F95CA6FD635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16.12.2012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BA9E-CB98-4099-B792-6A7DD23C9A5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132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57A8-85D5-4FCB-85FF-F95CA6FD635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16.12.2012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BA9E-CB98-4099-B792-6A7DD23C9A5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72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57A8-85D5-4FCB-85FF-F95CA6FD635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16.12.2012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BA9E-CB98-4099-B792-6A7DD23C9A5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282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57A8-85D5-4FCB-85FF-F95CA6FD635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16.12.2012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BA9E-CB98-4099-B792-6A7DD23C9A5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69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57A8-85D5-4FCB-85FF-F95CA6FD635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16.12.2012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BA9E-CB98-4099-B792-6A7DD23C9A5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712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57A8-85D5-4FCB-85FF-F95CA6FD635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16.12.2012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BA9E-CB98-4099-B792-6A7DD23C9A5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654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57A8-85D5-4FCB-85FF-F95CA6FD635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16.12.2012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BA9E-CB98-4099-B792-6A7DD23C9A5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50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4957A8-85D5-4FCB-85FF-F95CA6FD635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16.12.2012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228BA9E-CB98-4099-B792-6A7DD23C9A5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0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slide" Target="slide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slide" Target="slide5.xml"/><Relationship Id="rId5" Type="http://schemas.openxmlformats.org/officeDocument/2006/relationships/diagramQuickStyle" Target="../diagrams/quickStyle2.xml"/><Relationship Id="rId10" Type="http://schemas.openxmlformats.org/officeDocument/2006/relationships/slide" Target="slide4.xml"/><Relationship Id="rId4" Type="http://schemas.openxmlformats.org/officeDocument/2006/relationships/diagramLayout" Target="../diagrams/layout2.xml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3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628800"/>
            <a:ext cx="6512511" cy="2727176"/>
          </a:xfrm>
        </p:spPr>
        <p:txBody>
          <a:bodyPr/>
          <a:lstStyle/>
          <a:p>
            <a:r>
              <a:rPr lang="ru-RU" dirty="0" smtClean="0"/>
              <a:t>Кредитование и принципы кредитования</a:t>
            </a:r>
            <a:br>
              <a:rPr lang="ru-RU" dirty="0" smtClean="0"/>
            </a:br>
            <a:r>
              <a:rPr lang="ru-RU" smtClean="0"/>
              <a:t>10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60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512511" cy="1143000"/>
          </a:xfrm>
        </p:spPr>
        <p:txBody>
          <a:bodyPr/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Кредитование</a:t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7081291"/>
              </p:ext>
            </p:extLst>
          </p:nvPr>
        </p:nvGraphicFramePr>
        <p:xfrm>
          <a:off x="539552" y="1196752"/>
          <a:ext cx="820891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202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986076443"/>
              </p:ext>
            </p:extLst>
          </p:nvPr>
        </p:nvGraphicFramePr>
        <p:xfrm>
          <a:off x="755576" y="1484784"/>
          <a:ext cx="698477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Скругленный прямоугольник 14">
            <a:hlinkClick r:id="rId8" action="ppaction://hlinksldjump"/>
          </p:cNvPr>
          <p:cNvSpPr/>
          <p:nvPr/>
        </p:nvSpPr>
        <p:spPr>
          <a:xfrm>
            <a:off x="4672670" y="1772816"/>
            <a:ext cx="3312368" cy="64807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>
            <a:hlinkClick r:id="rId9" action="ppaction://hlinksldjump"/>
          </p:cNvPr>
          <p:cNvSpPr/>
          <p:nvPr/>
        </p:nvSpPr>
        <p:spPr>
          <a:xfrm>
            <a:off x="1331640" y="3501008"/>
            <a:ext cx="4680520" cy="64807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кругленный прямоугольник 18">
            <a:hlinkClick r:id="rId10" action="ppaction://hlinksldjump"/>
          </p:cNvPr>
          <p:cNvSpPr/>
          <p:nvPr/>
        </p:nvSpPr>
        <p:spPr>
          <a:xfrm>
            <a:off x="1115616" y="1495018"/>
            <a:ext cx="4680520" cy="7200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кругленный прямоугольник 19">
            <a:hlinkClick r:id="rId11" action="ppaction://hlinksldjump"/>
          </p:cNvPr>
          <p:cNvSpPr/>
          <p:nvPr/>
        </p:nvSpPr>
        <p:spPr>
          <a:xfrm>
            <a:off x="1331640" y="2564904"/>
            <a:ext cx="4680520" cy="64807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00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Принципы кредитования </a:t>
            </a:r>
            <a:endParaRPr lang="ru-RU" sz="400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>
            <a:hlinkClick r:id="rId12" action="ppaction://hlinksldjump"/>
          </p:cNvPr>
          <p:cNvSpPr/>
          <p:nvPr/>
        </p:nvSpPr>
        <p:spPr>
          <a:xfrm>
            <a:off x="1331640" y="4509120"/>
            <a:ext cx="4752528" cy="64807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8024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7704856" cy="677689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1. СРОЧНОСТЬ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3" name="Скругленный прямоугольник 2">
            <a:hlinkClick r:id="" action="ppaction://hlinkshowjump?jump=endshow" highlightClick="1"/>
          </p:cNvPr>
          <p:cNvSpPr/>
          <p:nvPr/>
        </p:nvSpPr>
        <p:spPr>
          <a:xfrm>
            <a:off x="0" y="6381328"/>
            <a:ext cx="971600" cy="28803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выход</a:t>
            </a:r>
          </a:p>
        </p:txBody>
      </p:sp>
      <p:sp>
        <p:nvSpPr>
          <p:cNvPr id="4" name="Скругленный прямоугольник 3">
            <a:hlinkClick r:id="" action="ppaction://hlinkshowjump?jump=previousslide" highlightClick="1"/>
          </p:cNvPr>
          <p:cNvSpPr/>
          <p:nvPr/>
        </p:nvSpPr>
        <p:spPr>
          <a:xfrm>
            <a:off x="8172400" y="6381328"/>
            <a:ext cx="971600" cy="28803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назад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745" y="1242018"/>
            <a:ext cx="577373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4944"/>
            <a:ext cx="4908872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57192"/>
            <a:ext cx="327342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084" y="5193126"/>
            <a:ext cx="327342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5652120" y="4005064"/>
            <a:ext cx="720080" cy="100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248272" y="4260031"/>
            <a:ext cx="1027584" cy="7531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86747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992888" cy="1143000"/>
          </a:xfrm>
        </p:spPr>
        <p:txBody>
          <a:bodyPr>
            <a:prstTxWarp prst="textChevro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600" b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2. ПЛАТНОСТЬ</a:t>
            </a:r>
            <a:endParaRPr lang="ru-RU" b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917321129"/>
              </p:ext>
            </p:extLst>
          </p:nvPr>
        </p:nvGraphicFramePr>
        <p:xfrm>
          <a:off x="251520" y="836712"/>
          <a:ext cx="871296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1240175188286032262nicubunu_RPG_map_symbols_Marsh_svg_hi.jpg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3567" y="4365104"/>
            <a:ext cx="2182313" cy="1584176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9" name="Рисунок 8" descr="1240175188286032262nicubunu_RPG_map_symbols_Marsh_svg_hi.jpg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9808" y="3501008"/>
            <a:ext cx="5256584" cy="2592288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0" name="Скругленный прямоугольник 9">
            <a:hlinkClick r:id="rId8" action="ppaction://hlinksldjump" highlightClick="1"/>
          </p:cNvPr>
          <p:cNvSpPr/>
          <p:nvPr/>
        </p:nvSpPr>
        <p:spPr>
          <a:xfrm>
            <a:off x="8172400" y="6381328"/>
            <a:ext cx="971600" cy="28803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назад </a:t>
            </a:r>
          </a:p>
        </p:txBody>
      </p:sp>
    </p:spTree>
    <p:extLst>
      <p:ext uri="{BB962C8B-B14F-4D97-AF65-F5344CB8AC3E}">
        <p14:creationId xmlns:p14="http://schemas.microsoft.com/office/powerpoint/2010/main" val="31008344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Заголовок 29"/>
          <p:cNvSpPr txBox="1">
            <a:spLocks/>
          </p:cNvSpPr>
          <p:nvPr/>
        </p:nvSpPr>
        <p:spPr>
          <a:xfrm>
            <a:off x="1331640" y="0"/>
            <a:ext cx="6512511" cy="620688"/>
          </a:xfrm>
          <a:prstGeom prst="rect">
            <a:avLst/>
          </a:prstGeom>
        </p:spPr>
        <p:txBody>
          <a:bodyPr>
            <a:prstTxWarp prst="textChevro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20040" indent="-320040" algn="ctr">
              <a:spcBef>
                <a:spcPct val="0"/>
              </a:spcBef>
              <a:buClr>
                <a:srgbClr val="F14124">
                  <a:lumMod val="75000"/>
                </a:srgbClr>
              </a:buClr>
              <a:buSzPct val="128000"/>
              <a:buFont typeface="Georgia" pitchFamily="18" charset="0"/>
              <a:buNone/>
              <a:defRPr/>
            </a:pP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ВОЗВРАТНОСТЬ</a:t>
            </a:r>
            <a:endParaRPr lang="ru-RU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Скругленный прямоугольник 23">
            <a:hlinkClick r:id="rId3" action="ppaction://hlinksldjump" highlightClick="1"/>
          </p:cNvPr>
          <p:cNvSpPr/>
          <p:nvPr/>
        </p:nvSpPr>
        <p:spPr>
          <a:xfrm>
            <a:off x="8172400" y="6381328"/>
            <a:ext cx="971600" cy="28803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назад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65"/>
          <a:stretch/>
        </p:blipFill>
        <p:spPr bwMode="auto">
          <a:xfrm>
            <a:off x="740579" y="1484784"/>
            <a:ext cx="2214219" cy="2866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28800"/>
            <a:ext cx="4895850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29000"/>
            <a:ext cx="4786313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4" y="5157192"/>
            <a:ext cx="33416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969844"/>
            <a:ext cx="5376863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931" y="2427312"/>
            <a:ext cx="636389" cy="85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542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Заголовок 29"/>
          <p:cNvSpPr txBox="1">
            <a:spLocks/>
          </p:cNvSpPr>
          <p:nvPr/>
        </p:nvSpPr>
        <p:spPr>
          <a:xfrm>
            <a:off x="899592" y="0"/>
            <a:ext cx="7344816" cy="836712"/>
          </a:xfrm>
          <a:prstGeom prst="rect">
            <a:avLst/>
          </a:prstGeom>
        </p:spPr>
        <p:txBody>
          <a:bodyPr>
            <a:prstTxWarp prst="textChevro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20040" indent="-320040" algn="ctr">
              <a:spcBef>
                <a:spcPct val="0"/>
              </a:spcBef>
              <a:buClr>
                <a:srgbClr val="F14124">
                  <a:lumMod val="75000"/>
                </a:srgbClr>
              </a:buClr>
              <a:buSzPct val="128000"/>
              <a:buFont typeface="Georgia" pitchFamily="18" charset="0"/>
              <a:buNone/>
              <a:defRPr/>
            </a:pPr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4.ГАРАНТИРОВАННОСТЬ </a:t>
            </a:r>
            <a:endParaRPr lang="ru-RU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8" name="Скругленный прямоугольник 57">
            <a:hlinkClick r:id="rId3" action="ppaction://hlinksldjump" highlightClick="1"/>
          </p:cNvPr>
          <p:cNvSpPr/>
          <p:nvPr/>
        </p:nvSpPr>
        <p:spPr>
          <a:xfrm>
            <a:off x="72008" y="6381328"/>
            <a:ext cx="899592" cy="28803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выход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56497"/>
            <a:ext cx="2981325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64409"/>
            <a:ext cx="3846513" cy="287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62291"/>
            <a:ext cx="2451100" cy="15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90960"/>
            <a:ext cx="6011863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828243"/>
            <a:ext cx="175644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>
                  <a:solidFill>
                    <a:sysClr val="windowText" lastClr="00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ЗАЛОГ</a:t>
            </a:r>
            <a:endParaRPr lang="ru-RU" sz="3600" b="1" cap="all" dirty="0">
              <a:ln w="0">
                <a:solidFill>
                  <a:sysClr val="windowText" lastClr="00000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39290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6">
  <a:themeElements>
    <a:clrScheme name="Другая 4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31479F"/>
      </a:hlink>
      <a:folHlink>
        <a:srgbClr val="7030A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131</Words>
  <Application>Microsoft Office PowerPoint</Application>
  <PresentationFormat>Экран (4:3)</PresentationFormat>
  <Paragraphs>31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Тема46</vt:lpstr>
      <vt:lpstr>Кредитование и принципы кредитования 10 класс</vt:lpstr>
      <vt:lpstr>Кредитование </vt:lpstr>
      <vt:lpstr> Принципы кредитования </vt:lpstr>
      <vt:lpstr>Презентация PowerPoint</vt:lpstr>
      <vt:lpstr>2. ПЛАТНОСТЬ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Ледники. Многолетняя мерзлота</dc:title>
  <dc:creator>1</dc:creator>
  <cp:lastModifiedBy>User</cp:lastModifiedBy>
  <cp:revision>11</cp:revision>
  <dcterms:created xsi:type="dcterms:W3CDTF">2011-01-04T09:02:05Z</dcterms:created>
  <dcterms:modified xsi:type="dcterms:W3CDTF">2012-12-16T06:47:29Z</dcterms:modified>
</cp:coreProperties>
</file>