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75" r:id="rId3"/>
    <p:sldId id="274" r:id="rId4"/>
    <p:sldId id="27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C44"/>
    <a:srgbClr val="C72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7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D2EA09-8C40-477E-AF49-9D8A3B2F44F6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ED809C0-A3B6-4AA8-9F5A-872B30D04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77" y="836712"/>
            <a:ext cx="8229600" cy="27146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/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Экономический форум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 «Инновации и инвестиции»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9677" y="2492896"/>
            <a:ext cx="6400800" cy="668806"/>
          </a:xfrm>
        </p:spPr>
        <p:txBody>
          <a:bodyPr/>
          <a:lstStyle/>
          <a:p>
            <a:r>
              <a:rPr lang="ru-RU" dirty="0" smtClean="0">
                <a:solidFill>
                  <a:srgbClr val="86BC44"/>
                </a:solidFill>
              </a:rPr>
              <a:t>2011/2012 учебный год</a:t>
            </a:r>
            <a:endParaRPr lang="ru-RU" dirty="0">
              <a:solidFill>
                <a:srgbClr val="86BC4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9040"/>
            <a:ext cx="2447922" cy="22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521497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Экономический форум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D:\Фото,видео\Моя школа\Экономический форум\Изображение 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2939174"/>
            <a:ext cx="4991793" cy="3744884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Рабочий стол\МОЁ\Школа\Изображение 168.jpg"/>
          <p:cNvPicPr>
            <a:picLocks noChangeAspect="1" noChangeArrowheads="1"/>
          </p:cNvPicPr>
          <p:nvPr/>
        </p:nvPicPr>
        <p:blipFill>
          <a:blip r:embed="rId3" cstate="print"/>
          <a:srcRect l="50000" r="4484"/>
          <a:stretch>
            <a:fillRect/>
          </a:stretch>
        </p:blipFill>
        <p:spPr bwMode="auto">
          <a:xfrm>
            <a:off x="539552" y="2917185"/>
            <a:ext cx="2286048" cy="3766873"/>
          </a:xfrm>
          <a:prstGeom prst="rect">
            <a:avLst/>
          </a:prstGeom>
          <a:noFill/>
        </p:spPr>
      </p:pic>
      <p:pic>
        <p:nvPicPr>
          <p:cNvPr id="6" name="Picture 2" descr="G:\20120402_1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25179"/>
            <a:ext cx="3246433" cy="216534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istrator\Рабочий стол\ксеня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3625801" cy="2634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Команда школы № 918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436" name="Picture 4" descr="C:\Documents and Settings\Administrator\Рабочий стол\МОЁ\Школа\Изображение 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25098" cy="4443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834255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Ферапонтова </a:t>
            </a:r>
            <a:r>
              <a:rPr lang="ru-RU" sz="2000" dirty="0" err="1" smtClean="0">
                <a:solidFill>
                  <a:srgbClr val="7030A0"/>
                </a:solidFill>
              </a:rPr>
              <a:t>Наталья,Филлипова</a:t>
            </a:r>
            <a:r>
              <a:rPr lang="ru-RU" sz="2000" dirty="0" smtClean="0">
                <a:solidFill>
                  <a:srgbClr val="7030A0"/>
                </a:solidFill>
              </a:rPr>
              <a:t> Анастасия, </a:t>
            </a:r>
            <a:r>
              <a:rPr lang="ru-RU" sz="2000" dirty="0" err="1" smtClean="0">
                <a:solidFill>
                  <a:srgbClr val="7030A0"/>
                </a:solidFill>
              </a:rPr>
              <a:t>Мартиросян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Геворг</a:t>
            </a:r>
            <a:r>
              <a:rPr lang="ru-RU" sz="2000" dirty="0" smtClean="0">
                <a:solidFill>
                  <a:srgbClr val="7030A0"/>
                </a:solidFill>
              </a:rPr>
              <a:t> Руководитель: Слезка Марина Николаевна                 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14044"/>
            <a:ext cx="694826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Участники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 Экономического форума</a:t>
            </a:r>
            <a:endParaRPr lang="ru-RU" sz="3200" dirty="0"/>
          </a:p>
        </p:txBody>
      </p:sp>
      <p:pic>
        <p:nvPicPr>
          <p:cNvPr id="20482" name="Picture 2" descr="C:\Documents and Settings\Administrator\Рабочий стол\МОЁ\Школа\Экономический форум 23.03.2012 г. 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1857364"/>
            <a:ext cx="6031954" cy="4525963"/>
          </a:xfrm>
          <a:prstGeom prst="rect">
            <a:avLst/>
          </a:prstGeom>
          <a:noFill/>
        </p:spPr>
      </p:pic>
      <p:pic>
        <p:nvPicPr>
          <p:cNvPr id="4" name="Picture 2" descr="C:\Documents and Settings\Administrator\Рабочий стол\ксеня\3.jpg"/>
          <p:cNvPicPr>
            <a:picLocks noChangeAspect="1" noChangeArrowheads="1"/>
          </p:cNvPicPr>
          <p:nvPr/>
        </p:nvPicPr>
        <p:blipFill>
          <a:blip r:embed="rId3" cstate="print"/>
          <a:srcRect l="1967" t="2427" r="8232" b="5023"/>
          <a:stretch>
            <a:fillRect/>
          </a:stretch>
        </p:blipFill>
        <p:spPr bwMode="auto">
          <a:xfrm rot="20889785">
            <a:off x="394934" y="2924695"/>
            <a:ext cx="2466550" cy="349905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2500" r="4166"/>
          <a:stretch>
            <a:fillRect/>
          </a:stretch>
        </p:blipFill>
        <p:spPr bwMode="auto">
          <a:xfrm>
            <a:off x="571472" y="428604"/>
            <a:ext cx="150396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692</TotalTime>
  <Words>21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Исполнительная</vt:lpstr>
      <vt:lpstr>   Экономический форум  «Инновации и инвестиции»    </vt:lpstr>
      <vt:lpstr>Экономический форум</vt:lpstr>
      <vt:lpstr>Команда школы № 918</vt:lpstr>
      <vt:lpstr>Участники  Экономического форума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83</cp:revision>
  <dcterms:created xsi:type="dcterms:W3CDTF">2012-08-20T14:28:20Z</dcterms:created>
  <dcterms:modified xsi:type="dcterms:W3CDTF">2013-02-22T18:34:07Z</dcterms:modified>
</cp:coreProperties>
</file>