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2011_%D0%B3%D0%BE%D0%B4" TargetMode="External"/><Relationship Id="rId1" Type="http://schemas.openxmlformats.org/officeDocument/2006/relationships/hyperlink" Target="http://ru.wikipedia.org/wiki/1969_%D0%B3%D0%BE%D0%B4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2011_%D0%B3%D0%BE%D0%B4" TargetMode="External"/><Relationship Id="rId1" Type="http://schemas.openxmlformats.org/officeDocument/2006/relationships/hyperlink" Target="http://ru.wikipedia.org/wiki/1969_%D0%B3%D0%BE%D0%B4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EEB95-339A-48C0-9232-C3EA7775FBA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2B4628-742A-4655-846B-164A7B81D745}">
      <dgm:prSet/>
      <dgm:spPr/>
      <dgm:t>
        <a:bodyPr/>
        <a:lstStyle/>
        <a:p>
          <a:pPr rtl="0"/>
          <a:r>
            <a:rPr lang="ru-RU" dirty="0" smtClean="0"/>
            <a:t>Учреждена в </a:t>
          </a:r>
          <a:r>
            <a:rPr lang="ru-RU" dirty="0" smtClean="0">
              <a:hlinkClick xmlns:r="http://schemas.openxmlformats.org/officeDocument/2006/relationships" r:id="rId1"/>
            </a:rPr>
            <a:t>1969 году</a:t>
          </a:r>
          <a:r>
            <a:rPr lang="ru-RU" dirty="0" smtClean="0"/>
            <a:t>.</a:t>
          </a:r>
          <a:endParaRPr lang="ru-RU" dirty="0"/>
        </a:p>
      </dgm:t>
    </dgm:pt>
    <dgm:pt modelId="{1F702287-B0EC-4E0E-874E-09EB5AE8A9EB}" type="parTrans" cxnId="{191972A7-5355-410E-803B-D00920EE9EA8}">
      <dgm:prSet/>
      <dgm:spPr/>
      <dgm:t>
        <a:bodyPr/>
        <a:lstStyle/>
        <a:p>
          <a:endParaRPr lang="ru-RU"/>
        </a:p>
      </dgm:t>
    </dgm:pt>
    <dgm:pt modelId="{0B4D71FA-A974-4E92-9CC0-4644E2476CC4}" type="sibTrans" cxnId="{191972A7-5355-410E-803B-D00920EE9EA8}">
      <dgm:prSet/>
      <dgm:spPr/>
      <dgm:t>
        <a:bodyPr/>
        <a:lstStyle/>
        <a:p>
          <a:endParaRPr lang="ru-RU"/>
        </a:p>
      </dgm:t>
    </dgm:pt>
    <dgm:pt modelId="{AC6BD496-2031-415C-B632-5451133EEA0E}">
      <dgm:prSet custT="1"/>
      <dgm:spPr/>
      <dgm:t>
        <a:bodyPr/>
        <a:lstStyle/>
        <a:p>
          <a:pPr rtl="0"/>
          <a:r>
            <a:rPr lang="ru-RU" sz="1800" dirty="0" smtClean="0"/>
            <a:t>На конец </a:t>
          </a:r>
          <a:r>
            <a:rPr lang="ru-RU" sz="1800" dirty="0" smtClean="0">
              <a:hlinkClick xmlns:r="http://schemas.openxmlformats.org/officeDocument/2006/relationships" r:id="rId2"/>
            </a:rPr>
            <a:t>2011 года</a:t>
          </a:r>
          <a:r>
            <a:rPr lang="ru-RU" sz="1800" dirty="0" smtClean="0"/>
            <a:t> премией было награждено 69 экономистов</a:t>
          </a:r>
          <a:endParaRPr lang="ru-RU" sz="1800" dirty="0"/>
        </a:p>
      </dgm:t>
    </dgm:pt>
    <dgm:pt modelId="{8B057726-DC24-4F9C-9287-FB93963206CA}" type="parTrans" cxnId="{0B037C7B-8333-4057-B60A-151F69797E3F}">
      <dgm:prSet/>
      <dgm:spPr/>
      <dgm:t>
        <a:bodyPr/>
        <a:lstStyle/>
        <a:p>
          <a:endParaRPr lang="ru-RU"/>
        </a:p>
      </dgm:t>
    </dgm:pt>
    <dgm:pt modelId="{0C02789E-D09D-4F51-9360-52AB353A6430}" type="sibTrans" cxnId="{0B037C7B-8333-4057-B60A-151F69797E3F}">
      <dgm:prSet/>
      <dgm:spPr/>
      <dgm:t>
        <a:bodyPr/>
        <a:lstStyle/>
        <a:p>
          <a:endParaRPr lang="ru-RU"/>
        </a:p>
      </dgm:t>
    </dgm:pt>
    <dgm:pt modelId="{A0F9FEBE-FF45-4D3B-9A2C-BC653E6C9B1A}">
      <dgm:prSet/>
      <dgm:spPr/>
      <dgm:t>
        <a:bodyPr/>
        <a:lstStyle/>
        <a:p>
          <a:pPr rtl="0"/>
          <a:r>
            <a:rPr lang="ru-RU" dirty="0" smtClean="0"/>
            <a:t>Является самой престижной премией в области экономики.</a:t>
          </a:r>
          <a:endParaRPr lang="ru-RU" dirty="0"/>
        </a:p>
      </dgm:t>
    </dgm:pt>
    <dgm:pt modelId="{0676A76D-121C-4B76-9590-3E7A2D91D80D}" type="parTrans" cxnId="{B397323E-56F6-4DF9-8993-B145653BB626}">
      <dgm:prSet/>
      <dgm:spPr/>
      <dgm:t>
        <a:bodyPr/>
        <a:lstStyle/>
        <a:p>
          <a:endParaRPr lang="ru-RU"/>
        </a:p>
      </dgm:t>
    </dgm:pt>
    <dgm:pt modelId="{8ED25576-6A99-4B7E-BA0F-B87611C9B7BB}" type="sibTrans" cxnId="{B397323E-56F6-4DF9-8993-B145653BB626}">
      <dgm:prSet/>
      <dgm:spPr/>
      <dgm:t>
        <a:bodyPr/>
        <a:lstStyle/>
        <a:p>
          <a:endParaRPr lang="ru-RU"/>
        </a:p>
      </dgm:t>
    </dgm:pt>
    <dgm:pt modelId="{3A586366-A897-4B20-BA70-509AED08285E}" type="pres">
      <dgm:prSet presAssocID="{5B4EEB95-339A-48C0-9232-C3EA7775FB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B79070-6CD4-43E6-95B2-FFB7A2C2AEDD}" type="pres">
      <dgm:prSet presAssocID="{D72B4628-742A-4655-846B-164A7B81D74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0049A-AC15-4479-B087-F98EF2770403}" type="pres">
      <dgm:prSet presAssocID="{0B4D71FA-A974-4E92-9CC0-4644E2476CC4}" presName="sibTrans" presStyleCnt="0"/>
      <dgm:spPr/>
    </dgm:pt>
    <dgm:pt modelId="{60D9309D-E0CA-4D52-A515-F6B94E0C09CF}" type="pres">
      <dgm:prSet presAssocID="{AC6BD496-2031-415C-B632-5451133EEA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5D4CC-2C1F-4E05-9FF8-8A877DF02966}" type="pres">
      <dgm:prSet presAssocID="{0C02789E-D09D-4F51-9360-52AB353A6430}" presName="sibTrans" presStyleCnt="0"/>
      <dgm:spPr/>
    </dgm:pt>
    <dgm:pt modelId="{4F39EBDF-B739-4801-BB0C-32BBC09E1424}" type="pres">
      <dgm:prSet presAssocID="{A0F9FEBE-FF45-4D3B-9A2C-BC653E6C9B1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7AB81F-F25B-4627-8825-B8D1C0D80568}" type="presOf" srcId="{AC6BD496-2031-415C-B632-5451133EEA0E}" destId="{60D9309D-E0CA-4D52-A515-F6B94E0C09CF}" srcOrd="0" destOrd="0" presId="urn:microsoft.com/office/officeart/2005/8/layout/hList6"/>
    <dgm:cxn modelId="{191972A7-5355-410E-803B-D00920EE9EA8}" srcId="{5B4EEB95-339A-48C0-9232-C3EA7775FBAE}" destId="{D72B4628-742A-4655-846B-164A7B81D745}" srcOrd="0" destOrd="0" parTransId="{1F702287-B0EC-4E0E-874E-09EB5AE8A9EB}" sibTransId="{0B4D71FA-A974-4E92-9CC0-4644E2476CC4}"/>
    <dgm:cxn modelId="{B397323E-56F6-4DF9-8993-B145653BB626}" srcId="{5B4EEB95-339A-48C0-9232-C3EA7775FBAE}" destId="{A0F9FEBE-FF45-4D3B-9A2C-BC653E6C9B1A}" srcOrd="2" destOrd="0" parTransId="{0676A76D-121C-4B76-9590-3E7A2D91D80D}" sibTransId="{8ED25576-6A99-4B7E-BA0F-B87611C9B7BB}"/>
    <dgm:cxn modelId="{0B037C7B-8333-4057-B60A-151F69797E3F}" srcId="{5B4EEB95-339A-48C0-9232-C3EA7775FBAE}" destId="{AC6BD496-2031-415C-B632-5451133EEA0E}" srcOrd="1" destOrd="0" parTransId="{8B057726-DC24-4F9C-9287-FB93963206CA}" sibTransId="{0C02789E-D09D-4F51-9360-52AB353A6430}"/>
    <dgm:cxn modelId="{68923485-FF9F-4143-B301-59B37D07E89A}" type="presOf" srcId="{5B4EEB95-339A-48C0-9232-C3EA7775FBAE}" destId="{3A586366-A897-4B20-BA70-509AED08285E}" srcOrd="0" destOrd="0" presId="urn:microsoft.com/office/officeart/2005/8/layout/hList6"/>
    <dgm:cxn modelId="{CD60B6E3-BEBD-48A2-B2A1-7FCB3D220F0A}" type="presOf" srcId="{A0F9FEBE-FF45-4D3B-9A2C-BC653E6C9B1A}" destId="{4F39EBDF-B739-4801-BB0C-32BBC09E1424}" srcOrd="0" destOrd="0" presId="urn:microsoft.com/office/officeart/2005/8/layout/hList6"/>
    <dgm:cxn modelId="{E97DC768-2DDC-4BD5-B351-405594451611}" type="presOf" srcId="{D72B4628-742A-4655-846B-164A7B81D745}" destId="{ADB79070-6CD4-43E6-95B2-FFB7A2C2AEDD}" srcOrd="0" destOrd="0" presId="urn:microsoft.com/office/officeart/2005/8/layout/hList6"/>
    <dgm:cxn modelId="{FC657127-D6BB-433E-A7D4-2127479153BE}" type="presParOf" srcId="{3A586366-A897-4B20-BA70-509AED08285E}" destId="{ADB79070-6CD4-43E6-95B2-FFB7A2C2AEDD}" srcOrd="0" destOrd="0" presId="urn:microsoft.com/office/officeart/2005/8/layout/hList6"/>
    <dgm:cxn modelId="{2B52A969-0D95-4D43-90EE-65B32BAF930D}" type="presParOf" srcId="{3A586366-A897-4B20-BA70-509AED08285E}" destId="{A750049A-AC15-4479-B087-F98EF2770403}" srcOrd="1" destOrd="0" presId="urn:microsoft.com/office/officeart/2005/8/layout/hList6"/>
    <dgm:cxn modelId="{3E4B0D80-9D93-45BA-B9B4-0F198B2056F4}" type="presParOf" srcId="{3A586366-A897-4B20-BA70-509AED08285E}" destId="{60D9309D-E0CA-4D52-A515-F6B94E0C09CF}" srcOrd="2" destOrd="0" presId="urn:microsoft.com/office/officeart/2005/8/layout/hList6"/>
    <dgm:cxn modelId="{885B6DE7-02BC-4D9A-9EE0-F7B50012D5C5}" type="presParOf" srcId="{3A586366-A897-4B20-BA70-509AED08285E}" destId="{7335D4CC-2C1F-4E05-9FF8-8A877DF02966}" srcOrd="3" destOrd="0" presId="urn:microsoft.com/office/officeart/2005/8/layout/hList6"/>
    <dgm:cxn modelId="{EEC21535-D01A-4792-85E6-9B3895E3DF63}" type="presParOf" srcId="{3A586366-A897-4B20-BA70-509AED08285E}" destId="{4F39EBDF-B739-4801-BB0C-32BBC09E1424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7E077D-044A-48B5-99FB-C154715EDA2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5BDFA8F3-CBEC-4847-94F7-582DC01895A6}">
      <dgm:prSet/>
      <dgm:spPr/>
      <dgm:t>
        <a:bodyPr/>
        <a:lstStyle/>
        <a:p>
          <a:pPr rtl="0"/>
          <a:r>
            <a:rPr lang="ru-RU" b="0" baseline="0" dirty="0" smtClean="0">
              <a:solidFill>
                <a:schemeClr val="accent6">
                  <a:lumMod val="50000"/>
                </a:schemeClr>
              </a:solidFill>
            </a:rPr>
            <a:t>Нобелевская премия по экономике, официально</a:t>
          </a:r>
          <a:br>
            <a:rPr lang="ru-RU" b="0" baseline="0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ru-RU" b="0" baseline="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b="1" baseline="0" dirty="0" smtClean="0">
              <a:solidFill>
                <a:schemeClr val="accent6">
                  <a:lumMod val="50000"/>
                </a:schemeClr>
              </a:solidFill>
            </a:rPr>
            <a:t>Премия Шведского государственного банка по экономическим наукам памяти Альфреда Нобеля</a:t>
          </a:r>
          <a:endParaRPr lang="ru-RU" b="1" baseline="0" dirty="0">
            <a:solidFill>
              <a:schemeClr val="accent6">
                <a:lumMod val="50000"/>
              </a:schemeClr>
            </a:solidFill>
          </a:endParaRPr>
        </a:p>
      </dgm:t>
    </dgm:pt>
    <dgm:pt modelId="{9C2B6F8C-2EF1-4DFD-846C-B6F8A417D87B}" type="parTrans" cxnId="{B65F6226-32C5-453B-8EBD-B4CBEEAF6CA4}">
      <dgm:prSet/>
      <dgm:spPr/>
      <dgm:t>
        <a:bodyPr/>
        <a:lstStyle/>
        <a:p>
          <a:endParaRPr lang="ru-RU"/>
        </a:p>
      </dgm:t>
    </dgm:pt>
    <dgm:pt modelId="{54B76C2C-8F31-4251-91BF-9D620B566BC5}" type="sibTrans" cxnId="{B65F6226-32C5-453B-8EBD-B4CBEEAF6CA4}">
      <dgm:prSet/>
      <dgm:spPr/>
      <dgm:t>
        <a:bodyPr/>
        <a:lstStyle/>
        <a:p>
          <a:endParaRPr lang="ru-RU"/>
        </a:p>
      </dgm:t>
    </dgm:pt>
    <dgm:pt modelId="{9EA723CF-3508-4003-9DB8-4FA379F51E11}" type="pres">
      <dgm:prSet presAssocID="{A17E077D-044A-48B5-99FB-C154715EDA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2326D1-78E4-42EB-942F-270619302A1A}" type="pres">
      <dgm:prSet presAssocID="{5BDFA8F3-CBEC-4847-94F7-582DC01895A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F6226-32C5-453B-8EBD-B4CBEEAF6CA4}" srcId="{A17E077D-044A-48B5-99FB-C154715EDA25}" destId="{5BDFA8F3-CBEC-4847-94F7-582DC01895A6}" srcOrd="0" destOrd="0" parTransId="{9C2B6F8C-2EF1-4DFD-846C-B6F8A417D87B}" sibTransId="{54B76C2C-8F31-4251-91BF-9D620B566BC5}"/>
    <dgm:cxn modelId="{F9B617D1-0760-48F6-9870-E0920A0A1CD9}" type="presOf" srcId="{5BDFA8F3-CBEC-4847-94F7-582DC01895A6}" destId="{962326D1-78E4-42EB-942F-270619302A1A}" srcOrd="0" destOrd="0" presId="urn:microsoft.com/office/officeart/2005/8/layout/process1"/>
    <dgm:cxn modelId="{A5733D90-18A6-48DB-9F11-05580BD8E2D9}" type="presOf" srcId="{A17E077D-044A-48B5-99FB-C154715EDA25}" destId="{9EA723CF-3508-4003-9DB8-4FA379F51E11}" srcOrd="0" destOrd="0" presId="urn:microsoft.com/office/officeart/2005/8/layout/process1"/>
    <dgm:cxn modelId="{1B3AD591-31A1-4AD8-B5A6-961BE79E8406}" type="presParOf" srcId="{9EA723CF-3508-4003-9DB8-4FA379F51E11}" destId="{962326D1-78E4-42EB-942F-270619302A1A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D275CB-54DD-47CE-A7F8-68F4E25CBDE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BB96AF-70A3-443A-A086-D7A5F98B1602}" type="pres">
      <dgm:prSet presAssocID="{50D275CB-54DD-47CE-A7F8-68F4E25CBDE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81F825E2-52D0-4D72-A99F-2D533B5510FC}" type="presOf" srcId="{50D275CB-54DD-47CE-A7F8-68F4E25CBDED}" destId="{61BB96AF-70A3-443A-A086-D7A5F98B1602}" srcOrd="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23A8D-EB3C-428C-8A86-E9FF89B45839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CA5442-8D37-46ED-8120-BE0AAE737B2E}">
      <dgm:prSet phldrT="[Текст]" custT="1"/>
      <dgm:spPr/>
      <dgm:t>
        <a:bodyPr/>
        <a:lstStyle/>
        <a:p>
          <a:r>
            <a:rPr lang="ru-RU" sz="1800" b="0" dirty="0" smtClean="0"/>
            <a:t>2004г.                 За исследования движущих сил деловых циклов</a:t>
          </a:r>
        </a:p>
        <a:p>
          <a:endParaRPr lang="ru-RU" sz="1800" b="0" dirty="0" smtClean="0"/>
        </a:p>
        <a:p>
          <a:r>
            <a:rPr lang="ru-RU" sz="1800" b="0" dirty="0" smtClean="0"/>
            <a:t>       </a:t>
          </a:r>
          <a:endParaRPr lang="ru-RU" sz="1800" b="0" dirty="0"/>
        </a:p>
      </dgm:t>
    </dgm:pt>
    <dgm:pt modelId="{93F155CD-BCCC-4AE9-8CA4-CA1D766A853E}" type="parTrans" cxnId="{2AAA1797-85C0-4093-8793-611B0BFD190D}">
      <dgm:prSet/>
      <dgm:spPr/>
      <dgm:t>
        <a:bodyPr/>
        <a:lstStyle/>
        <a:p>
          <a:endParaRPr lang="ru-RU"/>
        </a:p>
      </dgm:t>
    </dgm:pt>
    <dgm:pt modelId="{5495AD96-E817-4BC6-95B5-E5F0ABE547D6}" type="sibTrans" cxnId="{2AAA1797-85C0-4093-8793-611B0BFD190D}">
      <dgm:prSet/>
      <dgm:spPr/>
      <dgm:t>
        <a:bodyPr/>
        <a:lstStyle/>
        <a:p>
          <a:endParaRPr lang="ru-RU"/>
        </a:p>
      </dgm:t>
    </dgm:pt>
    <dgm:pt modelId="{F1C15B9F-DBC3-4AC6-9849-BC15352371BA}">
      <dgm:prSet phldrT="[Текст]" custT="1"/>
      <dgm:spPr/>
      <dgm:t>
        <a:bodyPr/>
        <a:lstStyle/>
        <a:p>
          <a:r>
            <a:rPr lang="ru-RU" sz="2400" b="1" dirty="0" smtClean="0"/>
            <a:t>Финн </a:t>
          </a:r>
          <a:r>
            <a:rPr lang="ru-RU" sz="2400" b="1" dirty="0" err="1" smtClean="0"/>
            <a:t>Кидланд</a:t>
          </a:r>
          <a:r>
            <a:rPr lang="ru-RU" sz="2400" b="1" dirty="0" smtClean="0"/>
            <a:t> и Эдвард Прескотт</a:t>
          </a:r>
          <a:endParaRPr lang="ru-RU" sz="2400" b="1" dirty="0"/>
        </a:p>
      </dgm:t>
    </dgm:pt>
    <dgm:pt modelId="{5B932150-A4CE-4554-9597-793209A6D1A9}" type="parTrans" cxnId="{E7FB6F83-39E1-402C-98A5-71442EB7E79D}">
      <dgm:prSet/>
      <dgm:spPr/>
      <dgm:t>
        <a:bodyPr/>
        <a:lstStyle/>
        <a:p>
          <a:endParaRPr lang="ru-RU"/>
        </a:p>
      </dgm:t>
    </dgm:pt>
    <dgm:pt modelId="{728FFEF9-225F-4F8E-97C5-1DDA8B73B65D}" type="sibTrans" cxnId="{E7FB6F83-39E1-402C-98A5-71442EB7E79D}">
      <dgm:prSet/>
      <dgm:spPr/>
      <dgm:t>
        <a:bodyPr/>
        <a:lstStyle/>
        <a:p>
          <a:endParaRPr lang="ru-RU"/>
        </a:p>
      </dgm:t>
    </dgm:pt>
    <dgm:pt modelId="{0B6B6F7F-DD05-4871-9C34-8C171917CE35}">
      <dgm:prSet phldrT="[Текст]" custT="1"/>
      <dgm:spPr/>
      <dgm:t>
        <a:bodyPr/>
        <a:lstStyle/>
        <a:p>
          <a:r>
            <a:rPr lang="ru-RU" sz="1700" dirty="0" smtClean="0"/>
            <a:t>1971г.         «Циклы Кузнеца» – 20-летние периоды колебания деловой активности</a:t>
          </a:r>
          <a:endParaRPr lang="ru-RU" sz="1700" dirty="0"/>
        </a:p>
      </dgm:t>
    </dgm:pt>
    <dgm:pt modelId="{134A339A-6BD2-4BE7-A5D3-05CB2FB91F06}" type="parTrans" cxnId="{95F9581C-2DF0-4EBF-85B9-A1AE552AF78D}">
      <dgm:prSet/>
      <dgm:spPr/>
      <dgm:t>
        <a:bodyPr/>
        <a:lstStyle/>
        <a:p>
          <a:endParaRPr lang="ru-RU"/>
        </a:p>
      </dgm:t>
    </dgm:pt>
    <dgm:pt modelId="{809B5303-BFC7-442B-B5CC-D6336F116C82}" type="sibTrans" cxnId="{95F9581C-2DF0-4EBF-85B9-A1AE552AF78D}">
      <dgm:prSet/>
      <dgm:spPr/>
      <dgm:t>
        <a:bodyPr/>
        <a:lstStyle/>
        <a:p>
          <a:endParaRPr lang="ru-RU"/>
        </a:p>
      </dgm:t>
    </dgm:pt>
    <dgm:pt modelId="{00E317BA-D385-40A1-91A6-31B6479F2FB4}">
      <dgm:prSet phldrT="[Текст]" custT="1"/>
      <dgm:spPr/>
      <dgm:t>
        <a:bodyPr/>
        <a:lstStyle/>
        <a:p>
          <a:endParaRPr lang="ru-RU" sz="1800" dirty="0" smtClean="0"/>
        </a:p>
        <a:p>
          <a:r>
            <a:rPr lang="ru-RU" sz="1800" dirty="0" smtClean="0"/>
            <a:t>1980г.                 За применение  экономических моделей к анализу колебаний экономики</a:t>
          </a:r>
          <a:endParaRPr lang="ru-RU" sz="1800" dirty="0"/>
        </a:p>
      </dgm:t>
    </dgm:pt>
    <dgm:pt modelId="{A5E40333-E139-42C1-BCC1-91CB97BE5682}" type="parTrans" cxnId="{27DD4A4A-099F-4D55-A465-B327CDAEE9A1}">
      <dgm:prSet/>
      <dgm:spPr/>
      <dgm:t>
        <a:bodyPr/>
        <a:lstStyle/>
        <a:p>
          <a:endParaRPr lang="ru-RU"/>
        </a:p>
      </dgm:t>
    </dgm:pt>
    <dgm:pt modelId="{8A9D6BBB-556B-41E8-A0DB-B2858B6540A9}" type="sibTrans" cxnId="{27DD4A4A-099F-4D55-A465-B327CDAEE9A1}">
      <dgm:prSet/>
      <dgm:spPr/>
      <dgm:t>
        <a:bodyPr/>
        <a:lstStyle/>
        <a:p>
          <a:endParaRPr lang="ru-RU"/>
        </a:p>
      </dgm:t>
    </dgm:pt>
    <dgm:pt modelId="{5A60A5F3-4A69-475D-B6A5-FF7D3477DA41}">
      <dgm:prSet phldrT="[Текст]" custT="1"/>
      <dgm:spPr/>
      <dgm:t>
        <a:bodyPr/>
        <a:lstStyle/>
        <a:p>
          <a:r>
            <a:rPr lang="ru-RU" sz="2400" b="1" dirty="0" err="1" smtClean="0"/>
            <a:t>Лоуренс</a:t>
          </a:r>
          <a:r>
            <a:rPr lang="ru-RU" sz="2400" b="1" dirty="0" smtClean="0"/>
            <a:t> Клейн</a:t>
          </a:r>
          <a:endParaRPr lang="ru-RU" sz="2400" b="1" dirty="0"/>
        </a:p>
      </dgm:t>
    </dgm:pt>
    <dgm:pt modelId="{3FE30310-7EDA-40F1-BCF8-BC8254D204B8}" type="parTrans" cxnId="{7D1A9748-A2B6-4A79-B501-09BA83540A52}">
      <dgm:prSet/>
      <dgm:spPr/>
      <dgm:t>
        <a:bodyPr/>
        <a:lstStyle/>
        <a:p>
          <a:endParaRPr lang="ru-RU"/>
        </a:p>
      </dgm:t>
    </dgm:pt>
    <dgm:pt modelId="{E6E4A6B6-443F-471F-88DF-D2599C79F6DC}" type="sibTrans" cxnId="{7D1A9748-A2B6-4A79-B501-09BA83540A52}">
      <dgm:prSet/>
      <dgm:spPr/>
      <dgm:t>
        <a:bodyPr/>
        <a:lstStyle/>
        <a:p>
          <a:endParaRPr lang="ru-RU"/>
        </a:p>
      </dgm:t>
    </dgm:pt>
    <dgm:pt modelId="{42B41F02-EB12-4A1F-9F6E-D7265319C2FF}">
      <dgm:prSet phldrT="[Текст]" custT="1"/>
      <dgm:spPr/>
      <dgm:t>
        <a:bodyPr/>
        <a:lstStyle/>
        <a:p>
          <a:r>
            <a:rPr lang="ru-RU" sz="1800" dirty="0" smtClean="0"/>
            <a:t>1987г. За вклад в теорию экономического роста</a:t>
          </a:r>
          <a:endParaRPr lang="ru-RU" sz="1800" dirty="0"/>
        </a:p>
      </dgm:t>
    </dgm:pt>
    <dgm:pt modelId="{7070E061-3787-4D04-B04E-9F17FD1A04E5}" type="parTrans" cxnId="{0FC6D5A7-1EC6-4F1B-9FE0-526D908AF350}">
      <dgm:prSet/>
      <dgm:spPr/>
      <dgm:t>
        <a:bodyPr/>
        <a:lstStyle/>
        <a:p>
          <a:endParaRPr lang="ru-RU"/>
        </a:p>
      </dgm:t>
    </dgm:pt>
    <dgm:pt modelId="{FACAAD0E-5C70-4FC4-B62C-95C11050F5CA}" type="sibTrans" cxnId="{0FC6D5A7-1EC6-4F1B-9FE0-526D908AF350}">
      <dgm:prSet/>
      <dgm:spPr/>
      <dgm:t>
        <a:bodyPr/>
        <a:lstStyle/>
        <a:p>
          <a:endParaRPr lang="ru-RU"/>
        </a:p>
      </dgm:t>
    </dgm:pt>
    <dgm:pt modelId="{F18F3DBC-1353-4964-BF5F-897D8BF729CC}">
      <dgm:prSet phldrT="[Текст]" custT="1"/>
      <dgm:spPr/>
      <dgm:t>
        <a:bodyPr/>
        <a:lstStyle/>
        <a:p>
          <a:r>
            <a:rPr lang="ru-RU" sz="2400" b="1" dirty="0" smtClean="0"/>
            <a:t>Роберт </a:t>
          </a:r>
          <a:r>
            <a:rPr lang="ru-RU" sz="2400" b="1" dirty="0" err="1" smtClean="0"/>
            <a:t>Солоу</a:t>
          </a:r>
          <a:endParaRPr lang="ru-RU" sz="2400" b="1" dirty="0"/>
        </a:p>
      </dgm:t>
    </dgm:pt>
    <dgm:pt modelId="{D974748C-DEB7-45CC-AC2C-7F5D52BC8F26}" type="parTrans" cxnId="{D7305355-43B1-407A-ABD5-B7FC9829FDB2}">
      <dgm:prSet/>
      <dgm:spPr/>
      <dgm:t>
        <a:bodyPr/>
        <a:lstStyle/>
        <a:p>
          <a:endParaRPr lang="ru-RU"/>
        </a:p>
      </dgm:t>
    </dgm:pt>
    <dgm:pt modelId="{382D8DF3-A24E-40A8-ABE5-A67364926366}" type="sibTrans" cxnId="{D7305355-43B1-407A-ABD5-B7FC9829FDB2}">
      <dgm:prSet/>
      <dgm:spPr/>
      <dgm:t>
        <a:bodyPr/>
        <a:lstStyle/>
        <a:p>
          <a:endParaRPr lang="ru-RU"/>
        </a:p>
      </dgm:t>
    </dgm:pt>
    <dgm:pt modelId="{30BDD871-6FF3-4C5F-B974-DC9EE0CBD3AB}">
      <dgm:prSet phldrT="[Текст]" custT="1"/>
      <dgm:spPr/>
      <dgm:t>
        <a:bodyPr/>
        <a:lstStyle/>
        <a:p>
          <a:r>
            <a:rPr lang="ru-RU" sz="2400" b="1" dirty="0" err="1" smtClean="0"/>
            <a:t>Саймон</a:t>
          </a:r>
          <a:r>
            <a:rPr lang="ru-RU" sz="2400" b="1" dirty="0" smtClean="0"/>
            <a:t> Кузнец</a:t>
          </a:r>
          <a:endParaRPr lang="ru-RU" sz="2400" b="1" dirty="0"/>
        </a:p>
      </dgm:t>
    </dgm:pt>
    <dgm:pt modelId="{D3614555-ECAB-4260-BB6F-1F311157EBA3}" type="parTrans" cxnId="{B729EE7B-69F7-4FD1-80CF-3A4CBBBF9248}">
      <dgm:prSet/>
      <dgm:spPr/>
      <dgm:t>
        <a:bodyPr/>
        <a:lstStyle/>
        <a:p>
          <a:endParaRPr lang="ru-RU"/>
        </a:p>
      </dgm:t>
    </dgm:pt>
    <dgm:pt modelId="{7DFDBBF3-B000-4CE7-B9CF-E47E83D3E176}" type="sibTrans" cxnId="{B729EE7B-69F7-4FD1-80CF-3A4CBBBF9248}">
      <dgm:prSet/>
      <dgm:spPr/>
      <dgm:t>
        <a:bodyPr/>
        <a:lstStyle/>
        <a:p>
          <a:endParaRPr lang="ru-RU"/>
        </a:p>
      </dgm:t>
    </dgm:pt>
    <dgm:pt modelId="{F84D330D-F220-43D3-A974-F8772712AA26}" type="pres">
      <dgm:prSet presAssocID="{32F23A8D-EB3C-428C-8A86-E9FF89B458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5A5E8A-B7A4-4DF2-81B6-5D220B85542C}" type="pres">
      <dgm:prSet presAssocID="{32F23A8D-EB3C-428C-8A86-E9FF89B45839}" presName="children" presStyleCnt="0"/>
      <dgm:spPr/>
    </dgm:pt>
    <dgm:pt modelId="{91198746-CF7D-460B-ABAD-95217BA97CC5}" type="pres">
      <dgm:prSet presAssocID="{32F23A8D-EB3C-428C-8A86-E9FF89B45839}" presName="child1group" presStyleCnt="0"/>
      <dgm:spPr/>
    </dgm:pt>
    <dgm:pt modelId="{EE6202CD-C5D3-4EA8-9E8C-75BFC4B3C515}" type="pres">
      <dgm:prSet presAssocID="{32F23A8D-EB3C-428C-8A86-E9FF89B45839}" presName="child1" presStyleLbl="bgAcc1" presStyleIdx="0" presStyleCnt="4" custScaleX="117054" custLinFactNeighborX="-26171" custLinFactNeighborY="-4388"/>
      <dgm:spPr/>
      <dgm:t>
        <a:bodyPr/>
        <a:lstStyle/>
        <a:p>
          <a:endParaRPr lang="ru-RU"/>
        </a:p>
      </dgm:t>
    </dgm:pt>
    <dgm:pt modelId="{12CE1087-15AD-4273-BDBC-900A7C7377E4}" type="pres">
      <dgm:prSet presAssocID="{32F23A8D-EB3C-428C-8A86-E9FF89B458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EC32D-82BC-4C5E-A313-F978E91B5279}" type="pres">
      <dgm:prSet presAssocID="{32F23A8D-EB3C-428C-8A86-E9FF89B45839}" presName="child2group" presStyleCnt="0"/>
      <dgm:spPr/>
    </dgm:pt>
    <dgm:pt modelId="{62782580-A661-4907-8E5E-19F7D9683238}" type="pres">
      <dgm:prSet presAssocID="{32F23A8D-EB3C-428C-8A86-E9FF89B45839}" presName="child2" presStyleLbl="bgAcc1" presStyleIdx="1" presStyleCnt="4" custLinFactNeighborX="38748" custLinFactNeighborY="4388"/>
      <dgm:spPr/>
      <dgm:t>
        <a:bodyPr/>
        <a:lstStyle/>
        <a:p>
          <a:endParaRPr lang="ru-RU"/>
        </a:p>
      </dgm:t>
    </dgm:pt>
    <dgm:pt modelId="{0D994A2F-54D4-4B3C-A218-90017D89EBD1}" type="pres">
      <dgm:prSet presAssocID="{32F23A8D-EB3C-428C-8A86-E9FF89B458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94684-30B4-4D8B-95F3-1E3BE7626627}" type="pres">
      <dgm:prSet presAssocID="{32F23A8D-EB3C-428C-8A86-E9FF89B45839}" presName="child3group" presStyleCnt="0"/>
      <dgm:spPr/>
    </dgm:pt>
    <dgm:pt modelId="{E6DE7BCB-02E7-4633-8DAB-4C04B7741B66}" type="pres">
      <dgm:prSet presAssocID="{32F23A8D-EB3C-428C-8A86-E9FF89B45839}" presName="child3" presStyleLbl="bgAcc1" presStyleIdx="2" presStyleCnt="4" custScaleX="102028" custLinFactNeighborX="36951" custLinFactNeighborY="-1882"/>
      <dgm:spPr/>
      <dgm:t>
        <a:bodyPr/>
        <a:lstStyle/>
        <a:p>
          <a:endParaRPr lang="ru-RU"/>
        </a:p>
      </dgm:t>
    </dgm:pt>
    <dgm:pt modelId="{82ABC2E0-B602-487D-859B-503D79561AEE}" type="pres">
      <dgm:prSet presAssocID="{32F23A8D-EB3C-428C-8A86-E9FF89B458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0E46E5-9676-4AA9-A742-DAF5B5EA8933}" type="pres">
      <dgm:prSet presAssocID="{32F23A8D-EB3C-428C-8A86-E9FF89B45839}" presName="child4group" presStyleCnt="0"/>
      <dgm:spPr/>
    </dgm:pt>
    <dgm:pt modelId="{DCEBFD70-F608-4CF0-97DA-DBF18905BEB1}" type="pres">
      <dgm:prSet presAssocID="{32F23A8D-EB3C-428C-8A86-E9FF89B45839}" presName="child4" presStyleLbl="bgAcc1" presStyleIdx="3" presStyleCnt="4" custScaleX="111996" custLinFactNeighborX="-28753" custLinFactNeighborY="-4799"/>
      <dgm:spPr/>
      <dgm:t>
        <a:bodyPr/>
        <a:lstStyle/>
        <a:p>
          <a:endParaRPr lang="ru-RU"/>
        </a:p>
      </dgm:t>
    </dgm:pt>
    <dgm:pt modelId="{EF7CDC3F-E3D1-4596-A3D5-293978A0CD1E}" type="pres">
      <dgm:prSet presAssocID="{32F23A8D-EB3C-428C-8A86-E9FF89B458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68ACB-DC5A-4A06-876C-CD321B92A1BE}" type="pres">
      <dgm:prSet presAssocID="{32F23A8D-EB3C-428C-8A86-E9FF89B45839}" presName="childPlaceholder" presStyleCnt="0"/>
      <dgm:spPr/>
    </dgm:pt>
    <dgm:pt modelId="{C184C580-A68D-40D4-919B-7182713EA632}" type="pres">
      <dgm:prSet presAssocID="{32F23A8D-EB3C-428C-8A86-E9FF89B45839}" presName="circle" presStyleCnt="0"/>
      <dgm:spPr/>
    </dgm:pt>
    <dgm:pt modelId="{AA2DFCAD-2D2D-4E41-913D-C74C021D6E42}" type="pres">
      <dgm:prSet presAssocID="{32F23A8D-EB3C-428C-8A86-E9FF89B45839}" presName="quadrant1" presStyleLbl="node1" presStyleIdx="0" presStyleCnt="4" custScaleX="124877" custScaleY="106485" custLinFactNeighborX="-6125" custLinFactNeighborY="-3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A861F-A131-46E6-A9A7-45A5AFD8C5C1}" type="pres">
      <dgm:prSet presAssocID="{32F23A8D-EB3C-428C-8A86-E9FF89B45839}" presName="quadrant2" presStyleLbl="node1" presStyleIdx="1" presStyleCnt="4" custScaleX="129986" custScaleY="105191" custLinFactNeighborX="25583" custLinFactNeighborY="-9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9AE44-F0D0-4344-9FE1-131764A41631}" type="pres">
      <dgm:prSet presAssocID="{32F23A8D-EB3C-428C-8A86-E9FF89B45839}" presName="quadrant3" presStyleLbl="node1" presStyleIdx="2" presStyleCnt="4" custScaleX="129608" custScaleY="102178" custLinFactNeighborX="24507" custLinFactNeighborY="162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AC069-375E-4F1D-9192-CA24C9430948}" type="pres">
      <dgm:prSet presAssocID="{32F23A8D-EB3C-428C-8A86-E9FF89B45839}" presName="quadrant4" presStyleLbl="node1" presStyleIdx="3" presStyleCnt="4" custScaleX="125680" custScaleY="105451" custLinFactNeighborX="-5724" custLinFactNeighborY="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4993C-4250-4E0A-88A0-AFB3A2C9C384}" type="pres">
      <dgm:prSet presAssocID="{32F23A8D-EB3C-428C-8A86-E9FF89B45839}" presName="quadrantPlaceholder" presStyleCnt="0"/>
      <dgm:spPr/>
    </dgm:pt>
    <dgm:pt modelId="{CCA986D3-19C4-4851-9D26-D8D2BB82B32A}" type="pres">
      <dgm:prSet presAssocID="{32F23A8D-EB3C-428C-8A86-E9FF89B45839}" presName="center1" presStyleLbl="fgShp" presStyleIdx="0" presStyleCnt="2" custLinFactNeighborX="22214" custLinFactNeighborY="-6495"/>
      <dgm:spPr/>
    </dgm:pt>
    <dgm:pt modelId="{0730F55E-B87C-44ED-B752-D1079A4BC5F1}" type="pres">
      <dgm:prSet presAssocID="{32F23A8D-EB3C-428C-8A86-E9FF89B45839}" presName="center2" presStyleLbl="fgShp" presStyleIdx="1" presStyleCnt="2" custLinFactNeighborX="22214" custLinFactNeighborY="-13003"/>
      <dgm:spPr/>
    </dgm:pt>
  </dgm:ptLst>
  <dgm:cxnLst>
    <dgm:cxn modelId="{07D5564B-CB31-4DE4-90D0-8C3ECE8E54A8}" type="presOf" srcId="{30BDD871-6FF3-4C5F-B974-DC9EE0CBD3AB}" destId="{62782580-A661-4907-8E5E-19F7D9683238}" srcOrd="0" destOrd="0" presId="urn:microsoft.com/office/officeart/2005/8/layout/cycle4"/>
    <dgm:cxn modelId="{27DD4A4A-099F-4D55-A465-B327CDAEE9A1}" srcId="{32F23A8D-EB3C-428C-8A86-E9FF89B45839}" destId="{00E317BA-D385-40A1-91A6-31B6479F2FB4}" srcOrd="2" destOrd="0" parTransId="{A5E40333-E139-42C1-BCC1-91CB97BE5682}" sibTransId="{8A9D6BBB-556B-41E8-A0DB-B2858B6540A9}"/>
    <dgm:cxn modelId="{C29C5D0B-20BD-4902-A49A-6423C6AE25D3}" type="presOf" srcId="{32F23A8D-EB3C-428C-8A86-E9FF89B45839}" destId="{F84D330D-F220-43D3-A974-F8772712AA26}" srcOrd="0" destOrd="0" presId="urn:microsoft.com/office/officeart/2005/8/layout/cycle4"/>
    <dgm:cxn modelId="{90FF483C-F873-4425-80C6-D25CCD93B0CA}" type="presOf" srcId="{5A60A5F3-4A69-475D-B6A5-FF7D3477DA41}" destId="{E6DE7BCB-02E7-4633-8DAB-4C04B7741B66}" srcOrd="0" destOrd="0" presId="urn:microsoft.com/office/officeart/2005/8/layout/cycle4"/>
    <dgm:cxn modelId="{6F7EE8A5-D443-43B2-A0E1-6B0B71AE1A98}" type="presOf" srcId="{F2CA5442-8D37-46ED-8120-BE0AAE737B2E}" destId="{AA2DFCAD-2D2D-4E41-913D-C74C021D6E42}" srcOrd="0" destOrd="0" presId="urn:microsoft.com/office/officeart/2005/8/layout/cycle4"/>
    <dgm:cxn modelId="{9712F3AB-C97A-4D09-A836-2F3946E1B3AD}" type="presOf" srcId="{F1C15B9F-DBC3-4AC6-9849-BC15352371BA}" destId="{EE6202CD-C5D3-4EA8-9E8C-75BFC4B3C515}" srcOrd="0" destOrd="0" presId="urn:microsoft.com/office/officeart/2005/8/layout/cycle4"/>
    <dgm:cxn modelId="{73BE61DB-2C7F-4BDE-83B9-E6CD594B3DE7}" type="presOf" srcId="{30BDD871-6FF3-4C5F-B974-DC9EE0CBD3AB}" destId="{0D994A2F-54D4-4B3C-A218-90017D89EBD1}" srcOrd="1" destOrd="0" presId="urn:microsoft.com/office/officeart/2005/8/layout/cycle4"/>
    <dgm:cxn modelId="{D7305355-43B1-407A-ABD5-B7FC9829FDB2}" srcId="{42B41F02-EB12-4A1F-9F6E-D7265319C2FF}" destId="{F18F3DBC-1353-4964-BF5F-897D8BF729CC}" srcOrd="0" destOrd="0" parTransId="{D974748C-DEB7-45CC-AC2C-7F5D52BC8F26}" sibTransId="{382D8DF3-A24E-40A8-ABE5-A67364926366}"/>
    <dgm:cxn modelId="{2AAA1797-85C0-4093-8793-611B0BFD190D}" srcId="{32F23A8D-EB3C-428C-8A86-E9FF89B45839}" destId="{F2CA5442-8D37-46ED-8120-BE0AAE737B2E}" srcOrd="0" destOrd="0" parTransId="{93F155CD-BCCC-4AE9-8CA4-CA1D766A853E}" sibTransId="{5495AD96-E817-4BC6-95B5-E5F0ABE547D6}"/>
    <dgm:cxn modelId="{A720FC96-8649-4C4A-B5E6-5DBA5631781B}" type="presOf" srcId="{5A60A5F3-4A69-475D-B6A5-FF7D3477DA41}" destId="{82ABC2E0-B602-487D-859B-503D79561AEE}" srcOrd="1" destOrd="0" presId="urn:microsoft.com/office/officeart/2005/8/layout/cycle4"/>
    <dgm:cxn modelId="{B729EE7B-69F7-4FD1-80CF-3A4CBBBF9248}" srcId="{0B6B6F7F-DD05-4871-9C34-8C171917CE35}" destId="{30BDD871-6FF3-4C5F-B974-DC9EE0CBD3AB}" srcOrd="0" destOrd="0" parTransId="{D3614555-ECAB-4260-BB6F-1F311157EBA3}" sibTransId="{7DFDBBF3-B000-4CE7-B9CF-E47E83D3E176}"/>
    <dgm:cxn modelId="{2A234242-4521-4394-9860-04BDC062A31C}" type="presOf" srcId="{00E317BA-D385-40A1-91A6-31B6479F2FB4}" destId="{0AD9AE44-F0D0-4344-9FE1-131764A41631}" srcOrd="0" destOrd="0" presId="urn:microsoft.com/office/officeart/2005/8/layout/cycle4"/>
    <dgm:cxn modelId="{95F9581C-2DF0-4EBF-85B9-A1AE552AF78D}" srcId="{32F23A8D-EB3C-428C-8A86-E9FF89B45839}" destId="{0B6B6F7F-DD05-4871-9C34-8C171917CE35}" srcOrd="1" destOrd="0" parTransId="{134A339A-6BD2-4BE7-A5D3-05CB2FB91F06}" sibTransId="{809B5303-BFC7-442B-B5CC-D6336F116C82}"/>
    <dgm:cxn modelId="{E7FB6F83-39E1-402C-98A5-71442EB7E79D}" srcId="{F2CA5442-8D37-46ED-8120-BE0AAE737B2E}" destId="{F1C15B9F-DBC3-4AC6-9849-BC15352371BA}" srcOrd="0" destOrd="0" parTransId="{5B932150-A4CE-4554-9597-793209A6D1A9}" sibTransId="{728FFEF9-225F-4F8E-97C5-1DDA8B73B65D}"/>
    <dgm:cxn modelId="{0842EA91-CCF2-43DF-8218-09797F776F5E}" type="presOf" srcId="{F18F3DBC-1353-4964-BF5F-897D8BF729CC}" destId="{EF7CDC3F-E3D1-4596-A3D5-293978A0CD1E}" srcOrd="1" destOrd="0" presId="urn:microsoft.com/office/officeart/2005/8/layout/cycle4"/>
    <dgm:cxn modelId="{76BB792B-649F-48D9-8E75-E2391C441B2E}" type="presOf" srcId="{F18F3DBC-1353-4964-BF5F-897D8BF729CC}" destId="{DCEBFD70-F608-4CF0-97DA-DBF18905BEB1}" srcOrd="0" destOrd="0" presId="urn:microsoft.com/office/officeart/2005/8/layout/cycle4"/>
    <dgm:cxn modelId="{7D1A9748-A2B6-4A79-B501-09BA83540A52}" srcId="{00E317BA-D385-40A1-91A6-31B6479F2FB4}" destId="{5A60A5F3-4A69-475D-B6A5-FF7D3477DA41}" srcOrd="0" destOrd="0" parTransId="{3FE30310-7EDA-40F1-BCF8-BC8254D204B8}" sibTransId="{E6E4A6B6-443F-471F-88DF-D2599C79F6DC}"/>
    <dgm:cxn modelId="{0FC6D5A7-1EC6-4F1B-9FE0-526D908AF350}" srcId="{32F23A8D-EB3C-428C-8A86-E9FF89B45839}" destId="{42B41F02-EB12-4A1F-9F6E-D7265319C2FF}" srcOrd="3" destOrd="0" parTransId="{7070E061-3787-4D04-B04E-9F17FD1A04E5}" sibTransId="{FACAAD0E-5C70-4FC4-B62C-95C11050F5CA}"/>
    <dgm:cxn modelId="{7D40EE25-B42E-45F2-90D0-AAAAE0E43D98}" type="presOf" srcId="{F1C15B9F-DBC3-4AC6-9849-BC15352371BA}" destId="{12CE1087-15AD-4273-BDBC-900A7C7377E4}" srcOrd="1" destOrd="0" presId="urn:microsoft.com/office/officeart/2005/8/layout/cycle4"/>
    <dgm:cxn modelId="{4DE3EAF9-FD57-47D1-BBCD-26593FC5F2F8}" type="presOf" srcId="{0B6B6F7F-DD05-4871-9C34-8C171917CE35}" destId="{609A861F-A131-46E6-A9A7-45A5AFD8C5C1}" srcOrd="0" destOrd="0" presId="urn:microsoft.com/office/officeart/2005/8/layout/cycle4"/>
    <dgm:cxn modelId="{4B2DDF69-F401-493B-B68D-E3A4D81725C9}" type="presOf" srcId="{42B41F02-EB12-4A1F-9F6E-D7265319C2FF}" destId="{146AC069-375E-4F1D-9192-CA24C9430948}" srcOrd="0" destOrd="0" presId="urn:microsoft.com/office/officeart/2005/8/layout/cycle4"/>
    <dgm:cxn modelId="{8DD76DEB-8813-4E9D-BCB0-3910585158DA}" type="presParOf" srcId="{F84D330D-F220-43D3-A974-F8772712AA26}" destId="{E65A5E8A-B7A4-4DF2-81B6-5D220B85542C}" srcOrd="0" destOrd="0" presId="urn:microsoft.com/office/officeart/2005/8/layout/cycle4"/>
    <dgm:cxn modelId="{F88E4C57-47AA-4B55-B33C-8DDC8C932DB8}" type="presParOf" srcId="{E65A5E8A-B7A4-4DF2-81B6-5D220B85542C}" destId="{91198746-CF7D-460B-ABAD-95217BA97CC5}" srcOrd="0" destOrd="0" presId="urn:microsoft.com/office/officeart/2005/8/layout/cycle4"/>
    <dgm:cxn modelId="{235DD07D-FC40-4BBC-A2AA-E7438304E6CF}" type="presParOf" srcId="{91198746-CF7D-460B-ABAD-95217BA97CC5}" destId="{EE6202CD-C5D3-4EA8-9E8C-75BFC4B3C515}" srcOrd="0" destOrd="0" presId="urn:microsoft.com/office/officeart/2005/8/layout/cycle4"/>
    <dgm:cxn modelId="{8FA9786E-FE7A-4A5F-98A0-C2CDDE90490A}" type="presParOf" srcId="{91198746-CF7D-460B-ABAD-95217BA97CC5}" destId="{12CE1087-15AD-4273-BDBC-900A7C7377E4}" srcOrd="1" destOrd="0" presId="urn:microsoft.com/office/officeart/2005/8/layout/cycle4"/>
    <dgm:cxn modelId="{373C08B4-3021-4939-8342-6CAF8B2E1588}" type="presParOf" srcId="{E65A5E8A-B7A4-4DF2-81B6-5D220B85542C}" destId="{A17EC32D-82BC-4C5E-A313-F978E91B5279}" srcOrd="1" destOrd="0" presId="urn:microsoft.com/office/officeart/2005/8/layout/cycle4"/>
    <dgm:cxn modelId="{7753A5F7-68C0-4083-8257-79136FDE0FE9}" type="presParOf" srcId="{A17EC32D-82BC-4C5E-A313-F978E91B5279}" destId="{62782580-A661-4907-8E5E-19F7D9683238}" srcOrd="0" destOrd="0" presId="urn:microsoft.com/office/officeart/2005/8/layout/cycle4"/>
    <dgm:cxn modelId="{2234088F-CA73-4566-8627-7D84EA9CE0B0}" type="presParOf" srcId="{A17EC32D-82BC-4C5E-A313-F978E91B5279}" destId="{0D994A2F-54D4-4B3C-A218-90017D89EBD1}" srcOrd="1" destOrd="0" presId="urn:microsoft.com/office/officeart/2005/8/layout/cycle4"/>
    <dgm:cxn modelId="{2A20F4C2-CCF3-4517-886A-388803842AF8}" type="presParOf" srcId="{E65A5E8A-B7A4-4DF2-81B6-5D220B85542C}" destId="{75694684-30B4-4D8B-95F3-1E3BE7626627}" srcOrd="2" destOrd="0" presId="urn:microsoft.com/office/officeart/2005/8/layout/cycle4"/>
    <dgm:cxn modelId="{90C31315-4DE4-4845-ADEA-BCE56872DC51}" type="presParOf" srcId="{75694684-30B4-4D8B-95F3-1E3BE7626627}" destId="{E6DE7BCB-02E7-4633-8DAB-4C04B7741B66}" srcOrd="0" destOrd="0" presId="urn:microsoft.com/office/officeart/2005/8/layout/cycle4"/>
    <dgm:cxn modelId="{EA119C86-BA79-4B5C-8027-46F09F42DDD6}" type="presParOf" srcId="{75694684-30B4-4D8B-95F3-1E3BE7626627}" destId="{82ABC2E0-B602-487D-859B-503D79561AEE}" srcOrd="1" destOrd="0" presId="urn:microsoft.com/office/officeart/2005/8/layout/cycle4"/>
    <dgm:cxn modelId="{8DB66BD3-165B-440C-9343-1D3A8B05FE51}" type="presParOf" srcId="{E65A5E8A-B7A4-4DF2-81B6-5D220B85542C}" destId="{880E46E5-9676-4AA9-A742-DAF5B5EA8933}" srcOrd="3" destOrd="0" presId="urn:microsoft.com/office/officeart/2005/8/layout/cycle4"/>
    <dgm:cxn modelId="{65E83BD8-54CC-4F72-A581-1737B03B4BA8}" type="presParOf" srcId="{880E46E5-9676-4AA9-A742-DAF5B5EA8933}" destId="{DCEBFD70-F608-4CF0-97DA-DBF18905BEB1}" srcOrd="0" destOrd="0" presId="urn:microsoft.com/office/officeart/2005/8/layout/cycle4"/>
    <dgm:cxn modelId="{2879DF6B-691C-4CEA-A8B2-69B94402D727}" type="presParOf" srcId="{880E46E5-9676-4AA9-A742-DAF5B5EA8933}" destId="{EF7CDC3F-E3D1-4596-A3D5-293978A0CD1E}" srcOrd="1" destOrd="0" presId="urn:microsoft.com/office/officeart/2005/8/layout/cycle4"/>
    <dgm:cxn modelId="{562F5A88-1BF1-4410-B0C4-9C0F82368990}" type="presParOf" srcId="{E65A5E8A-B7A4-4DF2-81B6-5D220B85542C}" destId="{A2868ACB-DC5A-4A06-876C-CD321B92A1BE}" srcOrd="4" destOrd="0" presId="urn:microsoft.com/office/officeart/2005/8/layout/cycle4"/>
    <dgm:cxn modelId="{44A1665D-C54A-4C11-8A19-FD3C1F41156D}" type="presParOf" srcId="{F84D330D-F220-43D3-A974-F8772712AA26}" destId="{C184C580-A68D-40D4-919B-7182713EA632}" srcOrd="1" destOrd="0" presId="urn:microsoft.com/office/officeart/2005/8/layout/cycle4"/>
    <dgm:cxn modelId="{8E4663F2-FFCC-418F-AF74-9A2790FE88FE}" type="presParOf" srcId="{C184C580-A68D-40D4-919B-7182713EA632}" destId="{AA2DFCAD-2D2D-4E41-913D-C74C021D6E42}" srcOrd="0" destOrd="0" presId="urn:microsoft.com/office/officeart/2005/8/layout/cycle4"/>
    <dgm:cxn modelId="{FC78AE5F-C784-455A-8DD9-CF7D7F7CFEFA}" type="presParOf" srcId="{C184C580-A68D-40D4-919B-7182713EA632}" destId="{609A861F-A131-46E6-A9A7-45A5AFD8C5C1}" srcOrd="1" destOrd="0" presId="urn:microsoft.com/office/officeart/2005/8/layout/cycle4"/>
    <dgm:cxn modelId="{571F6D5D-CA0C-476E-A182-674A46FBD708}" type="presParOf" srcId="{C184C580-A68D-40D4-919B-7182713EA632}" destId="{0AD9AE44-F0D0-4344-9FE1-131764A41631}" srcOrd="2" destOrd="0" presId="urn:microsoft.com/office/officeart/2005/8/layout/cycle4"/>
    <dgm:cxn modelId="{6662F843-8CE2-423D-A120-9CFE6E38F921}" type="presParOf" srcId="{C184C580-A68D-40D4-919B-7182713EA632}" destId="{146AC069-375E-4F1D-9192-CA24C9430948}" srcOrd="3" destOrd="0" presId="urn:microsoft.com/office/officeart/2005/8/layout/cycle4"/>
    <dgm:cxn modelId="{2D09B795-C33F-4C19-835A-A2EA96661CB6}" type="presParOf" srcId="{C184C580-A68D-40D4-919B-7182713EA632}" destId="{E314993C-4250-4E0A-88A0-AFB3A2C9C384}" srcOrd="4" destOrd="0" presId="urn:microsoft.com/office/officeart/2005/8/layout/cycle4"/>
    <dgm:cxn modelId="{C073289D-DAB0-4F41-A294-3EE5BA940B5C}" type="presParOf" srcId="{F84D330D-F220-43D3-A974-F8772712AA26}" destId="{CCA986D3-19C4-4851-9D26-D8D2BB82B32A}" srcOrd="2" destOrd="0" presId="urn:microsoft.com/office/officeart/2005/8/layout/cycle4"/>
    <dgm:cxn modelId="{5B51BFC7-5DCB-41C1-A794-084EDE930871}" type="presParOf" srcId="{F84D330D-F220-43D3-A974-F8772712AA26}" destId="{0730F55E-B87C-44ED-B752-D1079A4BC5F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E9CA08-D215-46C8-9914-17536BF537B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9305AB-1329-4561-BC6D-F83EA1B2028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1976 </a:t>
          </a:r>
        </a:p>
        <a:p>
          <a:r>
            <a:rPr lang="ru-RU" sz="1800" b="1" dirty="0" smtClean="0">
              <a:solidFill>
                <a:srgbClr val="002060"/>
              </a:solidFill>
            </a:rPr>
            <a:t>Милтон Фридман</a:t>
          </a:r>
          <a:endParaRPr lang="ru-RU" sz="1800" b="1" dirty="0">
            <a:solidFill>
              <a:srgbClr val="002060"/>
            </a:solidFill>
          </a:endParaRPr>
        </a:p>
      </dgm:t>
    </dgm:pt>
    <dgm:pt modelId="{9FBB9F6F-795E-4ABE-B1BC-3F80609ADB7F}" type="parTrans" cxnId="{86560451-F213-40E5-9CF7-C67E9F0E31A6}">
      <dgm:prSet/>
      <dgm:spPr/>
      <dgm:t>
        <a:bodyPr/>
        <a:lstStyle/>
        <a:p>
          <a:endParaRPr lang="ru-RU" b="1"/>
        </a:p>
      </dgm:t>
    </dgm:pt>
    <dgm:pt modelId="{1F15CB01-A066-4D84-83DC-717ED8A40E6A}" type="sibTrans" cxnId="{86560451-F213-40E5-9CF7-C67E9F0E31A6}">
      <dgm:prSet/>
      <dgm:spPr/>
      <dgm:t>
        <a:bodyPr/>
        <a:lstStyle/>
        <a:p>
          <a:endParaRPr lang="ru-RU" b="1"/>
        </a:p>
      </dgm:t>
    </dgm:pt>
    <dgm:pt modelId="{0230DF27-B91E-474E-A0C2-3EC6A2FE8BFD}">
      <dgm:prSet phldrT="[Текст]"/>
      <dgm:spPr/>
      <dgm:t>
        <a:bodyPr/>
        <a:lstStyle/>
        <a:p>
          <a:r>
            <a:rPr lang="ru-RU" b="1" dirty="0" smtClean="0"/>
            <a:t>За достижения в области анализа потребления и разработки монетарной теории</a:t>
          </a:r>
          <a:endParaRPr lang="ru-RU" b="1" dirty="0"/>
        </a:p>
      </dgm:t>
    </dgm:pt>
    <dgm:pt modelId="{3A0ADB98-18F6-4CFF-B48F-C4FA7D2B39E5}" type="parTrans" cxnId="{BDE67350-035E-435D-9080-93B52FE0628B}">
      <dgm:prSet/>
      <dgm:spPr/>
      <dgm:t>
        <a:bodyPr/>
        <a:lstStyle/>
        <a:p>
          <a:endParaRPr lang="ru-RU" b="1"/>
        </a:p>
      </dgm:t>
    </dgm:pt>
    <dgm:pt modelId="{354D6B57-62D8-48DC-B693-0BE9684C26DC}" type="sibTrans" cxnId="{BDE67350-035E-435D-9080-93B52FE0628B}">
      <dgm:prSet/>
      <dgm:spPr/>
      <dgm:t>
        <a:bodyPr/>
        <a:lstStyle/>
        <a:p>
          <a:endParaRPr lang="ru-RU" b="1"/>
        </a:p>
      </dgm:t>
    </dgm:pt>
    <dgm:pt modelId="{30C1A100-BEEE-4FDB-8E64-1B194834BFAB}">
      <dgm:prSet phldrT="[Текст]" custT="1"/>
      <dgm:spPr/>
      <dgm:t>
        <a:bodyPr/>
        <a:lstStyle/>
        <a:p>
          <a:endParaRPr lang="ru-RU" sz="1700" b="1" dirty="0" smtClean="0"/>
        </a:p>
        <a:p>
          <a:r>
            <a:rPr lang="ru-RU" sz="1700" b="1" dirty="0" smtClean="0">
              <a:solidFill>
                <a:srgbClr val="002060"/>
              </a:solidFill>
            </a:rPr>
            <a:t>1990</a:t>
          </a:r>
        </a:p>
        <a:p>
          <a:r>
            <a:rPr lang="ru-RU" sz="1700" b="1" dirty="0" err="1" smtClean="0">
              <a:solidFill>
                <a:srgbClr val="002060"/>
              </a:solidFill>
            </a:rPr>
            <a:t>Г.Марковиц</a:t>
          </a:r>
          <a:endParaRPr lang="ru-RU" sz="1700" b="1" dirty="0" smtClean="0">
            <a:solidFill>
              <a:srgbClr val="002060"/>
            </a:solidFill>
          </a:endParaRPr>
        </a:p>
        <a:p>
          <a:r>
            <a:rPr lang="ru-RU" sz="1700" b="1" dirty="0" smtClean="0">
              <a:solidFill>
                <a:srgbClr val="002060"/>
              </a:solidFill>
            </a:rPr>
            <a:t>М.Миллер</a:t>
          </a:r>
        </a:p>
        <a:p>
          <a:r>
            <a:rPr lang="ru-RU" sz="1700" b="1" dirty="0" err="1" smtClean="0">
              <a:solidFill>
                <a:srgbClr val="002060"/>
              </a:solidFill>
            </a:rPr>
            <a:t>У.Шарп</a:t>
          </a:r>
          <a:endParaRPr lang="ru-RU" sz="1700" b="1" dirty="0">
            <a:solidFill>
              <a:srgbClr val="002060"/>
            </a:solidFill>
          </a:endParaRPr>
        </a:p>
      </dgm:t>
    </dgm:pt>
    <dgm:pt modelId="{80271437-A35A-43FB-9F37-4C7F3E40DC12}" type="parTrans" cxnId="{16C154DC-A9ED-48F6-8C27-7D459094660A}">
      <dgm:prSet/>
      <dgm:spPr/>
      <dgm:t>
        <a:bodyPr/>
        <a:lstStyle/>
        <a:p>
          <a:endParaRPr lang="ru-RU" b="1"/>
        </a:p>
      </dgm:t>
    </dgm:pt>
    <dgm:pt modelId="{8EB69982-B2DA-4557-84F0-B1811C6DCE49}" type="sibTrans" cxnId="{16C154DC-A9ED-48F6-8C27-7D459094660A}">
      <dgm:prSet/>
      <dgm:spPr/>
      <dgm:t>
        <a:bodyPr/>
        <a:lstStyle/>
        <a:p>
          <a:endParaRPr lang="ru-RU" b="1"/>
        </a:p>
      </dgm:t>
    </dgm:pt>
    <dgm:pt modelId="{2FAC5FAF-99BE-4052-8A42-0A194CD05FA5}">
      <dgm:prSet phldrT="[Текст]"/>
      <dgm:spPr/>
      <dgm:t>
        <a:bodyPr/>
        <a:lstStyle/>
        <a:p>
          <a:r>
            <a:rPr lang="ru-RU" b="1" dirty="0" smtClean="0"/>
            <a:t>За вклад в теорию формирования цены финансовых активов</a:t>
          </a:r>
          <a:endParaRPr lang="ru-RU" b="1" dirty="0"/>
        </a:p>
      </dgm:t>
    </dgm:pt>
    <dgm:pt modelId="{8D85D304-0AFC-4134-ADFB-EA0D225D6037}" type="parTrans" cxnId="{E4A4D88A-7F90-486E-9E26-599A93263CB4}">
      <dgm:prSet/>
      <dgm:spPr/>
      <dgm:t>
        <a:bodyPr/>
        <a:lstStyle/>
        <a:p>
          <a:endParaRPr lang="ru-RU" b="1"/>
        </a:p>
      </dgm:t>
    </dgm:pt>
    <dgm:pt modelId="{87801B3B-DD57-4349-B765-8C669D4C6DB2}" type="sibTrans" cxnId="{E4A4D88A-7F90-486E-9E26-599A93263CB4}">
      <dgm:prSet/>
      <dgm:spPr/>
      <dgm:t>
        <a:bodyPr/>
        <a:lstStyle/>
        <a:p>
          <a:endParaRPr lang="ru-RU" b="1"/>
        </a:p>
      </dgm:t>
    </dgm:pt>
    <dgm:pt modelId="{A0D87659-FEE0-4602-ADE4-0F7C5C3A9C6A}">
      <dgm:prSet phldrT="[Текст]" custT="1"/>
      <dgm:spPr/>
      <dgm:t>
        <a:bodyPr/>
        <a:lstStyle/>
        <a:p>
          <a:endParaRPr lang="ru-RU" sz="900" b="1" dirty="0" smtClean="0"/>
        </a:p>
        <a:p>
          <a:endParaRPr lang="ru-RU" sz="1400" b="1" dirty="0" smtClean="0"/>
        </a:p>
        <a:p>
          <a:r>
            <a:rPr lang="ru-RU" sz="1400" b="1" dirty="0" smtClean="0">
              <a:solidFill>
                <a:srgbClr val="002060"/>
              </a:solidFill>
            </a:rPr>
            <a:t>1997</a:t>
          </a:r>
        </a:p>
        <a:p>
          <a:r>
            <a:rPr lang="ru-RU" sz="1400" b="1" dirty="0" smtClean="0">
              <a:solidFill>
                <a:srgbClr val="002060"/>
              </a:solidFill>
            </a:rPr>
            <a:t>Р.Мертон</a:t>
          </a:r>
          <a:endParaRPr lang="ru-RU" sz="1400" b="1" dirty="0">
            <a:solidFill>
              <a:srgbClr val="002060"/>
            </a:solidFill>
          </a:endParaRPr>
        </a:p>
      </dgm:t>
    </dgm:pt>
    <dgm:pt modelId="{BFC2C4BD-4E0E-4708-97DE-7BCBA0FD2F9E}" type="parTrans" cxnId="{5209A6E4-B2AF-4016-BECC-F4F9955FF8ED}">
      <dgm:prSet/>
      <dgm:spPr/>
      <dgm:t>
        <a:bodyPr/>
        <a:lstStyle/>
        <a:p>
          <a:endParaRPr lang="ru-RU" b="1"/>
        </a:p>
      </dgm:t>
    </dgm:pt>
    <dgm:pt modelId="{C643A5E5-163D-42D2-B771-A1258B171AEE}" type="sibTrans" cxnId="{5209A6E4-B2AF-4016-BECC-F4F9955FF8ED}">
      <dgm:prSet/>
      <dgm:spPr/>
      <dgm:t>
        <a:bodyPr/>
        <a:lstStyle/>
        <a:p>
          <a:endParaRPr lang="ru-RU" b="1"/>
        </a:p>
      </dgm:t>
    </dgm:pt>
    <dgm:pt modelId="{3F0EEAA5-53D5-43E6-8B76-401BD1B2084D}">
      <dgm:prSet phldrT="[Текст]"/>
      <dgm:spPr/>
      <dgm:t>
        <a:bodyPr/>
        <a:lstStyle/>
        <a:p>
          <a:r>
            <a:rPr lang="ru-RU" b="1" dirty="0" smtClean="0"/>
            <a:t>За метод оценки производных финансовых инструментов</a:t>
          </a:r>
          <a:endParaRPr lang="ru-RU" b="1" dirty="0"/>
        </a:p>
      </dgm:t>
    </dgm:pt>
    <dgm:pt modelId="{6C775EB9-7E0A-4968-AC98-8F6754E51664}" type="parTrans" cxnId="{28E00414-283C-4A3D-8B26-6480CE5D1321}">
      <dgm:prSet/>
      <dgm:spPr/>
      <dgm:t>
        <a:bodyPr/>
        <a:lstStyle/>
        <a:p>
          <a:endParaRPr lang="ru-RU" b="1"/>
        </a:p>
      </dgm:t>
    </dgm:pt>
    <dgm:pt modelId="{0EFC8D75-F77C-4B2C-9305-048F48F2970F}" type="sibTrans" cxnId="{28E00414-283C-4A3D-8B26-6480CE5D1321}">
      <dgm:prSet/>
      <dgm:spPr/>
      <dgm:t>
        <a:bodyPr/>
        <a:lstStyle/>
        <a:p>
          <a:endParaRPr lang="ru-RU" b="1"/>
        </a:p>
      </dgm:t>
    </dgm:pt>
    <dgm:pt modelId="{18DB6020-C054-44CF-A519-C96B9F656D10}" type="pres">
      <dgm:prSet presAssocID="{A7E9CA08-D215-46C8-9914-17536BF537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5CB0C4-10E3-48CF-A18D-F07573FF7AD1}" type="pres">
      <dgm:prSet presAssocID="{539305AB-1329-4561-BC6D-F83EA1B2028E}" presName="composite" presStyleCnt="0"/>
      <dgm:spPr/>
    </dgm:pt>
    <dgm:pt modelId="{278A6454-E26A-4874-A98B-CFBBC91434FF}" type="pres">
      <dgm:prSet presAssocID="{539305AB-1329-4561-BC6D-F83EA1B2028E}" presName="parentText" presStyleLbl="alignNode1" presStyleIdx="0" presStyleCnt="3" custScaleX="135216" custScaleY="127296" custLinFactNeighborX="-27752" custLinFactNeighborY="-2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C59DF1-D5C6-4612-B78D-7AB2926C9129}" type="pres">
      <dgm:prSet presAssocID="{539305AB-1329-4561-BC6D-F83EA1B202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0F1F2-4117-434E-A981-FFA5E5FC350E}" type="pres">
      <dgm:prSet presAssocID="{1F15CB01-A066-4D84-83DC-717ED8A40E6A}" presName="sp" presStyleCnt="0"/>
      <dgm:spPr/>
    </dgm:pt>
    <dgm:pt modelId="{D74DC540-88A7-4FC0-B6F7-305256CB01F3}" type="pres">
      <dgm:prSet presAssocID="{30C1A100-BEEE-4FDB-8E64-1B194834BFAB}" presName="composite" presStyleCnt="0"/>
      <dgm:spPr/>
    </dgm:pt>
    <dgm:pt modelId="{F3573EBF-DEB2-4924-A9B0-CBBDCB4726D4}" type="pres">
      <dgm:prSet presAssocID="{30C1A100-BEEE-4FDB-8E64-1B194834BFAB}" presName="parentText" presStyleLbl="alignNode1" presStyleIdx="1" presStyleCnt="3" custScaleX="140628" custScaleY="162433" custLinFactNeighborX="-27752" custLinFactNeighborY="-361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C3492-544B-4ED2-B5CE-A17B49E56BC7}" type="pres">
      <dgm:prSet presAssocID="{30C1A100-BEEE-4FDB-8E64-1B194834BFA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C9FB7-57DF-4E02-AF95-BAF622EC2A33}" type="pres">
      <dgm:prSet presAssocID="{8EB69982-B2DA-4557-84F0-B1811C6DCE49}" presName="sp" presStyleCnt="0"/>
      <dgm:spPr/>
    </dgm:pt>
    <dgm:pt modelId="{D48C1795-6772-4039-8151-29C096AED771}" type="pres">
      <dgm:prSet presAssocID="{A0D87659-FEE0-4602-ADE4-0F7C5C3A9C6A}" presName="composite" presStyleCnt="0"/>
      <dgm:spPr/>
    </dgm:pt>
    <dgm:pt modelId="{9D598314-14C2-4BB6-A322-F8C2D7A9DE19}" type="pres">
      <dgm:prSet presAssocID="{A0D87659-FEE0-4602-ADE4-0F7C5C3A9C6A}" presName="parentText" presStyleLbl="alignNode1" presStyleIdx="2" presStyleCnt="3" custScaleX="143841" custLinFactNeighborX="-29047" custLinFactNeighborY="-5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9FFE9-4E7B-4DBD-AC7D-497A949E091E}" type="pres">
      <dgm:prSet presAssocID="{A0D87659-FEE0-4602-ADE4-0F7C5C3A9C6A}" presName="descendantText" presStyleLbl="alignAcc1" presStyleIdx="2" presStyleCnt="3" custLinFactNeighborX="-114" custLinFactNeighborY="20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A4D88A-7F90-486E-9E26-599A93263CB4}" srcId="{30C1A100-BEEE-4FDB-8E64-1B194834BFAB}" destId="{2FAC5FAF-99BE-4052-8A42-0A194CD05FA5}" srcOrd="0" destOrd="0" parTransId="{8D85D304-0AFC-4134-ADFB-EA0D225D6037}" sibTransId="{87801B3B-DD57-4349-B765-8C669D4C6DB2}"/>
    <dgm:cxn modelId="{28E00414-283C-4A3D-8B26-6480CE5D1321}" srcId="{A0D87659-FEE0-4602-ADE4-0F7C5C3A9C6A}" destId="{3F0EEAA5-53D5-43E6-8B76-401BD1B2084D}" srcOrd="0" destOrd="0" parTransId="{6C775EB9-7E0A-4968-AC98-8F6754E51664}" sibTransId="{0EFC8D75-F77C-4B2C-9305-048F48F2970F}"/>
    <dgm:cxn modelId="{86560451-F213-40E5-9CF7-C67E9F0E31A6}" srcId="{A7E9CA08-D215-46C8-9914-17536BF537B4}" destId="{539305AB-1329-4561-BC6D-F83EA1B2028E}" srcOrd="0" destOrd="0" parTransId="{9FBB9F6F-795E-4ABE-B1BC-3F80609ADB7F}" sibTransId="{1F15CB01-A066-4D84-83DC-717ED8A40E6A}"/>
    <dgm:cxn modelId="{09C4E42F-E178-43D4-B6E7-C43436ADBB29}" type="presOf" srcId="{A0D87659-FEE0-4602-ADE4-0F7C5C3A9C6A}" destId="{9D598314-14C2-4BB6-A322-F8C2D7A9DE19}" srcOrd="0" destOrd="0" presId="urn:microsoft.com/office/officeart/2005/8/layout/chevron2"/>
    <dgm:cxn modelId="{5B7E7835-DD96-461C-876A-7C0E774625F3}" type="presOf" srcId="{0230DF27-B91E-474E-A0C2-3EC6A2FE8BFD}" destId="{0AC59DF1-D5C6-4612-B78D-7AB2926C9129}" srcOrd="0" destOrd="0" presId="urn:microsoft.com/office/officeart/2005/8/layout/chevron2"/>
    <dgm:cxn modelId="{9EE5D014-EDBD-4949-A4F0-0D9A9A7AED9B}" type="presOf" srcId="{2FAC5FAF-99BE-4052-8A42-0A194CD05FA5}" destId="{3D9C3492-544B-4ED2-B5CE-A17B49E56BC7}" srcOrd="0" destOrd="0" presId="urn:microsoft.com/office/officeart/2005/8/layout/chevron2"/>
    <dgm:cxn modelId="{1B3A5443-E9F5-43AA-9ADE-A6DF2F63DAB3}" type="presOf" srcId="{539305AB-1329-4561-BC6D-F83EA1B2028E}" destId="{278A6454-E26A-4874-A98B-CFBBC91434FF}" srcOrd="0" destOrd="0" presId="urn:microsoft.com/office/officeart/2005/8/layout/chevron2"/>
    <dgm:cxn modelId="{5209A6E4-B2AF-4016-BECC-F4F9955FF8ED}" srcId="{A7E9CA08-D215-46C8-9914-17536BF537B4}" destId="{A0D87659-FEE0-4602-ADE4-0F7C5C3A9C6A}" srcOrd="2" destOrd="0" parTransId="{BFC2C4BD-4E0E-4708-97DE-7BCBA0FD2F9E}" sibTransId="{C643A5E5-163D-42D2-B771-A1258B171AEE}"/>
    <dgm:cxn modelId="{BDE67350-035E-435D-9080-93B52FE0628B}" srcId="{539305AB-1329-4561-BC6D-F83EA1B2028E}" destId="{0230DF27-B91E-474E-A0C2-3EC6A2FE8BFD}" srcOrd="0" destOrd="0" parTransId="{3A0ADB98-18F6-4CFF-B48F-C4FA7D2B39E5}" sibTransId="{354D6B57-62D8-48DC-B693-0BE9684C26DC}"/>
    <dgm:cxn modelId="{500F1A90-952C-441D-9AAC-B07D56962E8D}" type="presOf" srcId="{3F0EEAA5-53D5-43E6-8B76-401BD1B2084D}" destId="{86F9FFE9-4E7B-4DBD-AC7D-497A949E091E}" srcOrd="0" destOrd="0" presId="urn:microsoft.com/office/officeart/2005/8/layout/chevron2"/>
    <dgm:cxn modelId="{61D366DF-164B-48A1-B6EB-6584E4410C57}" type="presOf" srcId="{30C1A100-BEEE-4FDB-8E64-1B194834BFAB}" destId="{F3573EBF-DEB2-4924-A9B0-CBBDCB4726D4}" srcOrd="0" destOrd="0" presId="urn:microsoft.com/office/officeart/2005/8/layout/chevron2"/>
    <dgm:cxn modelId="{16C154DC-A9ED-48F6-8C27-7D459094660A}" srcId="{A7E9CA08-D215-46C8-9914-17536BF537B4}" destId="{30C1A100-BEEE-4FDB-8E64-1B194834BFAB}" srcOrd="1" destOrd="0" parTransId="{80271437-A35A-43FB-9F37-4C7F3E40DC12}" sibTransId="{8EB69982-B2DA-4557-84F0-B1811C6DCE49}"/>
    <dgm:cxn modelId="{C7114A01-7504-49E1-BAA4-7A75D6239C9A}" type="presOf" srcId="{A7E9CA08-D215-46C8-9914-17536BF537B4}" destId="{18DB6020-C054-44CF-A519-C96B9F656D10}" srcOrd="0" destOrd="0" presId="urn:microsoft.com/office/officeart/2005/8/layout/chevron2"/>
    <dgm:cxn modelId="{2909CE58-0A19-4EBC-B6B5-2BA54DC36B39}" type="presParOf" srcId="{18DB6020-C054-44CF-A519-C96B9F656D10}" destId="{EA5CB0C4-10E3-48CF-A18D-F07573FF7AD1}" srcOrd="0" destOrd="0" presId="urn:microsoft.com/office/officeart/2005/8/layout/chevron2"/>
    <dgm:cxn modelId="{5EF7ABEC-3D12-4460-AEF6-1EF5272D812A}" type="presParOf" srcId="{EA5CB0C4-10E3-48CF-A18D-F07573FF7AD1}" destId="{278A6454-E26A-4874-A98B-CFBBC91434FF}" srcOrd="0" destOrd="0" presId="urn:microsoft.com/office/officeart/2005/8/layout/chevron2"/>
    <dgm:cxn modelId="{A80DABCD-EE3E-4449-B649-8653322F21B9}" type="presParOf" srcId="{EA5CB0C4-10E3-48CF-A18D-F07573FF7AD1}" destId="{0AC59DF1-D5C6-4612-B78D-7AB2926C9129}" srcOrd="1" destOrd="0" presId="urn:microsoft.com/office/officeart/2005/8/layout/chevron2"/>
    <dgm:cxn modelId="{EC3AF9C2-421B-4E75-9E09-F5DFEBF27595}" type="presParOf" srcId="{18DB6020-C054-44CF-A519-C96B9F656D10}" destId="{56C0F1F2-4117-434E-A981-FFA5E5FC350E}" srcOrd="1" destOrd="0" presId="urn:microsoft.com/office/officeart/2005/8/layout/chevron2"/>
    <dgm:cxn modelId="{402B9DEA-5468-48D2-B1E9-7FA3EA1D6505}" type="presParOf" srcId="{18DB6020-C054-44CF-A519-C96B9F656D10}" destId="{D74DC540-88A7-4FC0-B6F7-305256CB01F3}" srcOrd="2" destOrd="0" presId="urn:microsoft.com/office/officeart/2005/8/layout/chevron2"/>
    <dgm:cxn modelId="{A55962D1-9EEC-4FBA-8DD4-1CA8151FED75}" type="presParOf" srcId="{D74DC540-88A7-4FC0-B6F7-305256CB01F3}" destId="{F3573EBF-DEB2-4924-A9B0-CBBDCB4726D4}" srcOrd="0" destOrd="0" presId="urn:microsoft.com/office/officeart/2005/8/layout/chevron2"/>
    <dgm:cxn modelId="{D826302A-163D-45C2-A1A4-F084E384E50E}" type="presParOf" srcId="{D74DC540-88A7-4FC0-B6F7-305256CB01F3}" destId="{3D9C3492-544B-4ED2-B5CE-A17B49E56BC7}" srcOrd="1" destOrd="0" presId="urn:microsoft.com/office/officeart/2005/8/layout/chevron2"/>
    <dgm:cxn modelId="{B5554E44-52FD-4427-B855-A235715679C0}" type="presParOf" srcId="{18DB6020-C054-44CF-A519-C96B9F656D10}" destId="{AC5C9FB7-57DF-4E02-AF95-BAF622EC2A33}" srcOrd="3" destOrd="0" presId="urn:microsoft.com/office/officeart/2005/8/layout/chevron2"/>
    <dgm:cxn modelId="{DC99263C-901F-470A-B333-33EB356162F2}" type="presParOf" srcId="{18DB6020-C054-44CF-A519-C96B9F656D10}" destId="{D48C1795-6772-4039-8151-29C096AED771}" srcOrd="4" destOrd="0" presId="urn:microsoft.com/office/officeart/2005/8/layout/chevron2"/>
    <dgm:cxn modelId="{99832879-240D-437A-AE72-48C4E7B21139}" type="presParOf" srcId="{D48C1795-6772-4039-8151-29C096AED771}" destId="{9D598314-14C2-4BB6-A322-F8C2D7A9DE19}" srcOrd="0" destOrd="0" presId="urn:microsoft.com/office/officeart/2005/8/layout/chevron2"/>
    <dgm:cxn modelId="{FC5E5258-1727-4BBD-906D-E75903F48C9B}" type="presParOf" srcId="{D48C1795-6772-4039-8151-29C096AED771}" destId="{86F9FFE9-4E7B-4DBD-AC7D-497A949E09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365CAB-AEAD-4421-83E4-E68E3872113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9D22FCF-DFED-4987-917B-9F41201E23C1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1979г.</a:t>
          </a:r>
        </a:p>
        <a:p>
          <a:r>
            <a:rPr lang="ru-RU" b="1" u="sng" dirty="0" smtClean="0">
              <a:solidFill>
                <a:srgbClr val="002060"/>
              </a:solidFill>
            </a:rPr>
            <a:t>Теодор Шульц </a:t>
          </a:r>
        </a:p>
        <a:p>
          <a:r>
            <a:rPr lang="ru-RU" b="1" dirty="0" smtClean="0">
              <a:solidFill>
                <a:srgbClr val="002060"/>
              </a:solidFill>
            </a:rPr>
            <a:t>За новаторские исследования экономического развития в приложении к проблемам развивающихся стран</a:t>
          </a:r>
        </a:p>
      </dgm:t>
    </dgm:pt>
    <dgm:pt modelId="{ABA1B785-9C5B-4043-B756-435658562D90}" type="parTrans" cxnId="{27BC7473-56FA-43AA-BDF6-0DA58F659C95}">
      <dgm:prSet/>
      <dgm:spPr/>
      <dgm:t>
        <a:bodyPr/>
        <a:lstStyle/>
        <a:p>
          <a:endParaRPr lang="ru-RU"/>
        </a:p>
      </dgm:t>
    </dgm:pt>
    <dgm:pt modelId="{7F02F04A-AC3E-4D24-8403-82DA725C307C}" type="sibTrans" cxnId="{27BC7473-56FA-43AA-BDF6-0DA58F659C95}">
      <dgm:prSet/>
      <dgm:spPr/>
      <dgm:t>
        <a:bodyPr/>
        <a:lstStyle/>
        <a:p>
          <a:endParaRPr lang="ru-RU"/>
        </a:p>
      </dgm:t>
    </dgm:pt>
    <dgm:pt modelId="{789EF595-7F11-4B61-A26D-F259FEFE8617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1992г.</a:t>
          </a:r>
        </a:p>
        <a:p>
          <a:r>
            <a:rPr lang="ru-RU" b="1" u="sng" dirty="0" err="1" smtClean="0">
              <a:solidFill>
                <a:srgbClr val="002060"/>
              </a:solidFill>
            </a:rPr>
            <a:t>Гэри</a:t>
          </a:r>
          <a:r>
            <a:rPr lang="ru-RU" b="1" u="sng" dirty="0" smtClean="0">
              <a:solidFill>
                <a:srgbClr val="002060"/>
              </a:solidFill>
            </a:rPr>
            <a:t> Беккер</a:t>
          </a:r>
        </a:p>
        <a:p>
          <a:r>
            <a:rPr lang="ru-RU" b="1" dirty="0" smtClean="0">
              <a:solidFill>
                <a:srgbClr val="002060"/>
              </a:solidFill>
            </a:rPr>
            <a:t>За исследование широкого круга проблем человеческого поведения, не ограничивающегося только рыночным поведением</a:t>
          </a:r>
          <a:endParaRPr lang="ru-RU" b="1" dirty="0">
            <a:solidFill>
              <a:srgbClr val="002060"/>
            </a:solidFill>
          </a:endParaRPr>
        </a:p>
      </dgm:t>
    </dgm:pt>
    <dgm:pt modelId="{F44CD27F-F94D-4F30-A709-2F28F519AE94}" type="parTrans" cxnId="{C87D2377-A935-4708-BEB5-9BB6711C9752}">
      <dgm:prSet/>
      <dgm:spPr/>
      <dgm:t>
        <a:bodyPr/>
        <a:lstStyle/>
        <a:p>
          <a:endParaRPr lang="ru-RU"/>
        </a:p>
      </dgm:t>
    </dgm:pt>
    <dgm:pt modelId="{E47F8777-75CC-4195-9C54-00FB1B5FCDBE}" type="sibTrans" cxnId="{C87D2377-A935-4708-BEB5-9BB6711C9752}">
      <dgm:prSet/>
      <dgm:spPr/>
      <dgm:t>
        <a:bodyPr/>
        <a:lstStyle/>
        <a:p>
          <a:endParaRPr lang="ru-RU"/>
        </a:p>
      </dgm:t>
    </dgm:pt>
    <dgm:pt modelId="{AAC10325-D445-4CE4-A047-77AE624AE0D6}" type="pres">
      <dgm:prSet presAssocID="{86365CAB-AEAD-4421-83E4-E68E3872113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D21F90-EA11-4223-9DD4-153247D11334}" type="pres">
      <dgm:prSet presAssocID="{D9D22FCF-DFED-4987-917B-9F41201E23C1}" presName="node" presStyleLbl="node1" presStyleIdx="0" presStyleCnt="2" custScaleX="117356" custScaleY="144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E16E9-1C54-4CBF-870A-43D7C09562B4}" type="pres">
      <dgm:prSet presAssocID="{7F02F04A-AC3E-4D24-8403-82DA725C307C}" presName="sibTrans" presStyleCnt="0"/>
      <dgm:spPr/>
    </dgm:pt>
    <dgm:pt modelId="{7E596B9F-2E24-45C7-9355-1FD89E1E81B4}" type="pres">
      <dgm:prSet presAssocID="{789EF595-7F11-4B61-A26D-F259FEFE8617}" presName="node" presStyleLbl="node1" presStyleIdx="1" presStyleCnt="2" custScaleX="117431" custScaleY="156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1D8F21-2599-4209-9558-9970C3892985}" type="presOf" srcId="{789EF595-7F11-4B61-A26D-F259FEFE8617}" destId="{7E596B9F-2E24-45C7-9355-1FD89E1E81B4}" srcOrd="0" destOrd="0" presId="urn:microsoft.com/office/officeart/2005/8/layout/default"/>
    <dgm:cxn modelId="{27BC7473-56FA-43AA-BDF6-0DA58F659C95}" srcId="{86365CAB-AEAD-4421-83E4-E68E3872113C}" destId="{D9D22FCF-DFED-4987-917B-9F41201E23C1}" srcOrd="0" destOrd="0" parTransId="{ABA1B785-9C5B-4043-B756-435658562D90}" sibTransId="{7F02F04A-AC3E-4D24-8403-82DA725C307C}"/>
    <dgm:cxn modelId="{EC09EA6A-BFA8-4907-9A87-D5B9FF63A25A}" type="presOf" srcId="{86365CAB-AEAD-4421-83E4-E68E3872113C}" destId="{AAC10325-D445-4CE4-A047-77AE624AE0D6}" srcOrd="0" destOrd="0" presId="urn:microsoft.com/office/officeart/2005/8/layout/default"/>
    <dgm:cxn modelId="{C87D2377-A935-4708-BEB5-9BB6711C9752}" srcId="{86365CAB-AEAD-4421-83E4-E68E3872113C}" destId="{789EF595-7F11-4B61-A26D-F259FEFE8617}" srcOrd="1" destOrd="0" parTransId="{F44CD27F-F94D-4F30-A709-2F28F519AE94}" sibTransId="{E47F8777-75CC-4195-9C54-00FB1B5FCDBE}"/>
    <dgm:cxn modelId="{9E5298C9-E3D0-4822-A940-56CA2F0C4DBB}" type="presOf" srcId="{D9D22FCF-DFED-4987-917B-9F41201E23C1}" destId="{33D21F90-EA11-4223-9DD4-153247D11334}" srcOrd="0" destOrd="0" presId="urn:microsoft.com/office/officeart/2005/8/layout/default"/>
    <dgm:cxn modelId="{4609A9D6-CA24-4D60-8812-FB5A529D5EEE}" type="presParOf" srcId="{AAC10325-D445-4CE4-A047-77AE624AE0D6}" destId="{33D21F90-EA11-4223-9DD4-153247D11334}" srcOrd="0" destOrd="0" presId="urn:microsoft.com/office/officeart/2005/8/layout/default"/>
    <dgm:cxn modelId="{B555D341-E7EC-4EF4-B6D5-E778D145DC23}" type="presParOf" srcId="{AAC10325-D445-4CE4-A047-77AE624AE0D6}" destId="{37CE16E9-1C54-4CBF-870A-43D7C09562B4}" srcOrd="1" destOrd="0" presId="urn:microsoft.com/office/officeart/2005/8/layout/default"/>
    <dgm:cxn modelId="{8FD7895C-3BFB-4228-8813-9D7F58D10579}" type="presParOf" srcId="{AAC10325-D445-4CE4-A047-77AE624AE0D6}" destId="{7E596B9F-2E24-45C7-9355-1FD89E1E81B4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58541D-0093-47D5-87E7-28E6F77332DB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7027B879-76F6-4D36-9292-78DF90B0494F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1994г.</a:t>
          </a:r>
        </a:p>
        <a:p>
          <a:r>
            <a:rPr lang="ru-RU" sz="2000" b="1" dirty="0" smtClean="0">
              <a:solidFill>
                <a:srgbClr val="002060"/>
              </a:solidFill>
            </a:rPr>
            <a:t>Джон </a:t>
          </a:r>
          <a:r>
            <a:rPr lang="ru-RU" sz="2000" b="1" dirty="0" err="1" smtClean="0">
              <a:solidFill>
                <a:srgbClr val="002060"/>
              </a:solidFill>
            </a:rPr>
            <a:t>Нэш</a:t>
          </a:r>
          <a:endParaRPr lang="ru-RU" sz="2000" b="1" dirty="0" smtClean="0">
            <a:solidFill>
              <a:srgbClr val="002060"/>
            </a:solidFill>
          </a:endParaRPr>
        </a:p>
        <a:p>
          <a:r>
            <a:rPr lang="ru-RU" sz="2000" b="1" dirty="0" smtClean="0">
              <a:solidFill>
                <a:srgbClr val="002060"/>
              </a:solidFill>
            </a:rPr>
            <a:t> </a:t>
          </a:r>
          <a:r>
            <a:rPr lang="ru-RU" sz="2000" b="1" dirty="0" err="1" smtClean="0">
              <a:solidFill>
                <a:srgbClr val="002060"/>
              </a:solidFill>
            </a:rPr>
            <a:t>Рихард</a:t>
          </a:r>
          <a:r>
            <a:rPr lang="ru-RU" sz="2000" b="1" dirty="0" smtClean="0">
              <a:solidFill>
                <a:srgbClr val="002060"/>
              </a:solidFill>
            </a:rPr>
            <a:t> </a:t>
          </a:r>
          <a:r>
            <a:rPr lang="ru-RU" sz="2000" b="1" dirty="0" err="1" smtClean="0">
              <a:solidFill>
                <a:srgbClr val="002060"/>
              </a:solidFill>
            </a:rPr>
            <a:t>Зелтен</a:t>
          </a:r>
          <a:endParaRPr lang="ru-RU" sz="2000" b="1" dirty="0" smtClean="0">
            <a:solidFill>
              <a:srgbClr val="002060"/>
            </a:solidFill>
          </a:endParaRPr>
        </a:p>
        <a:p>
          <a:r>
            <a:rPr lang="ru-RU" sz="2000" b="1" dirty="0" smtClean="0">
              <a:solidFill>
                <a:srgbClr val="002060"/>
              </a:solidFill>
            </a:rPr>
            <a:t>Джордж </a:t>
          </a:r>
          <a:r>
            <a:rPr lang="ru-RU" sz="2000" b="1" dirty="0" err="1" smtClean="0">
              <a:solidFill>
                <a:srgbClr val="002060"/>
              </a:solidFill>
            </a:rPr>
            <a:t>Харсаньи</a:t>
          </a:r>
          <a:endParaRPr lang="ru-RU" sz="2000" b="1" dirty="0" smtClean="0">
            <a:solidFill>
              <a:srgbClr val="002060"/>
            </a:solidFill>
          </a:endParaRPr>
        </a:p>
        <a:p>
          <a:r>
            <a:rPr lang="ru-RU" sz="2400" dirty="0" smtClean="0">
              <a:solidFill>
                <a:srgbClr val="002060"/>
              </a:solidFill>
            </a:rPr>
            <a:t>За анализ равновесия в теории </a:t>
          </a:r>
          <a:r>
            <a:rPr lang="ru-RU" sz="2400" dirty="0" err="1" smtClean="0">
              <a:solidFill>
                <a:srgbClr val="002060"/>
              </a:solidFill>
            </a:rPr>
            <a:t>некоалиционных</a:t>
          </a:r>
          <a:r>
            <a:rPr lang="ru-RU" sz="2400" dirty="0" smtClean="0">
              <a:solidFill>
                <a:srgbClr val="002060"/>
              </a:solidFill>
            </a:rPr>
            <a:t> игр</a:t>
          </a:r>
          <a:endParaRPr lang="ru-RU" sz="2400" dirty="0">
            <a:solidFill>
              <a:srgbClr val="002060"/>
            </a:solidFill>
          </a:endParaRPr>
        </a:p>
      </dgm:t>
    </dgm:pt>
    <dgm:pt modelId="{081FD5F0-B79F-4FEA-9449-CB5BA39A287B}" type="parTrans" cxnId="{420EAC56-40F5-441D-8C2D-8C9E42B259A0}">
      <dgm:prSet/>
      <dgm:spPr/>
      <dgm:t>
        <a:bodyPr/>
        <a:lstStyle/>
        <a:p>
          <a:endParaRPr lang="ru-RU"/>
        </a:p>
      </dgm:t>
    </dgm:pt>
    <dgm:pt modelId="{67BFB99B-BE42-4AAC-8259-D237190E4245}" type="sibTrans" cxnId="{420EAC56-40F5-441D-8C2D-8C9E42B259A0}">
      <dgm:prSet/>
      <dgm:spPr/>
      <dgm:t>
        <a:bodyPr/>
        <a:lstStyle/>
        <a:p>
          <a:endParaRPr lang="ru-RU"/>
        </a:p>
      </dgm:t>
    </dgm:pt>
    <dgm:pt modelId="{9DFEA243-0C5C-47A5-BF73-265527B7DD29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002060"/>
              </a:solidFill>
            </a:rPr>
            <a:t>2005г.</a:t>
          </a:r>
        </a:p>
        <a:p>
          <a:r>
            <a:rPr lang="ru-RU" sz="2000" b="1" dirty="0" smtClean="0">
              <a:solidFill>
                <a:srgbClr val="002060"/>
              </a:solidFill>
            </a:rPr>
            <a:t>Роберт </a:t>
          </a:r>
          <a:r>
            <a:rPr lang="ru-RU" sz="2000" b="1" dirty="0" err="1" smtClean="0">
              <a:solidFill>
                <a:srgbClr val="002060"/>
              </a:solidFill>
            </a:rPr>
            <a:t>Ауманн</a:t>
          </a:r>
          <a:endParaRPr lang="ru-RU" sz="2000" b="1" dirty="0" smtClean="0">
            <a:solidFill>
              <a:srgbClr val="002060"/>
            </a:solidFill>
          </a:endParaRPr>
        </a:p>
        <a:p>
          <a:r>
            <a:rPr lang="ru-RU" sz="2000" b="1" dirty="0" smtClean="0">
              <a:solidFill>
                <a:srgbClr val="002060"/>
              </a:solidFill>
            </a:rPr>
            <a:t>Томас Шеллинг</a:t>
          </a:r>
        </a:p>
        <a:p>
          <a:r>
            <a:rPr lang="ru-RU" sz="2300" dirty="0" smtClean="0">
              <a:solidFill>
                <a:srgbClr val="002060"/>
              </a:solidFill>
            </a:rPr>
            <a:t>За углубление нашего понимания сути конфликта и сотрудничества путем анализа теории игр</a:t>
          </a:r>
          <a:endParaRPr lang="ru-RU" sz="2300" dirty="0">
            <a:solidFill>
              <a:srgbClr val="002060"/>
            </a:solidFill>
          </a:endParaRPr>
        </a:p>
      </dgm:t>
    </dgm:pt>
    <dgm:pt modelId="{55547081-675C-479C-B00A-7ED35A6EAE11}" type="parTrans" cxnId="{52639552-8B61-4A53-BA92-A2F57D98A96B}">
      <dgm:prSet/>
      <dgm:spPr/>
      <dgm:t>
        <a:bodyPr/>
        <a:lstStyle/>
        <a:p>
          <a:endParaRPr lang="ru-RU"/>
        </a:p>
      </dgm:t>
    </dgm:pt>
    <dgm:pt modelId="{7E6B0A26-CAC5-4049-A39A-0735578B56BA}" type="sibTrans" cxnId="{52639552-8B61-4A53-BA92-A2F57D98A96B}">
      <dgm:prSet/>
      <dgm:spPr/>
      <dgm:t>
        <a:bodyPr/>
        <a:lstStyle/>
        <a:p>
          <a:endParaRPr lang="ru-RU"/>
        </a:p>
      </dgm:t>
    </dgm:pt>
    <dgm:pt modelId="{A059FD16-F66B-44DB-82AF-293E1DDCEBF9}" type="pres">
      <dgm:prSet presAssocID="{C658541D-0093-47D5-87E7-28E6F77332DB}" presName="Name0" presStyleCnt="0">
        <dgm:presLayoutVars>
          <dgm:dir/>
          <dgm:resizeHandles val="exact"/>
        </dgm:presLayoutVars>
      </dgm:prSet>
      <dgm:spPr/>
    </dgm:pt>
    <dgm:pt modelId="{E822DF06-4FC2-4F66-B7F4-12D884D8BBF1}" type="pres">
      <dgm:prSet presAssocID="{C658541D-0093-47D5-87E7-28E6F77332DB}" presName="bkgdShp" presStyleLbl="alignAccFollowNode1" presStyleIdx="0" presStyleCnt="1" custScaleX="13794" custScaleY="77225" custLinFactNeighborX="-25000" custLinFactNeighborY="31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E97642A-4AB4-4F28-BC46-67078686B570}" type="pres">
      <dgm:prSet presAssocID="{C658541D-0093-47D5-87E7-28E6F77332DB}" presName="linComp" presStyleCnt="0"/>
      <dgm:spPr/>
    </dgm:pt>
    <dgm:pt modelId="{FFFB5237-04B9-4F41-8B89-6FD87BA6D615}" type="pres">
      <dgm:prSet presAssocID="{7027B879-76F6-4D36-9292-78DF90B0494F}" presName="compNode" presStyleCnt="0"/>
      <dgm:spPr/>
    </dgm:pt>
    <dgm:pt modelId="{F71B2F80-06D5-4FBD-B7CC-6FD4EBDA1FDA}" type="pres">
      <dgm:prSet presAssocID="{7027B879-76F6-4D36-9292-78DF90B0494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AA5A7-DB3A-4C75-B513-CFB8B320AA13}" type="pres">
      <dgm:prSet presAssocID="{7027B879-76F6-4D36-9292-78DF90B0494F}" presName="invisiNode" presStyleLbl="node1" presStyleIdx="0" presStyleCnt="2"/>
      <dgm:spPr/>
    </dgm:pt>
    <dgm:pt modelId="{1FD49A23-3305-441A-AB84-38DED52D98C8}" type="pres">
      <dgm:prSet presAssocID="{7027B879-76F6-4D36-9292-78DF90B0494F}" presName="imagNode" presStyleLbl="fgImgPlace1" presStyleIdx="0" presStyleCnt="2" custScaleX="30993" custScaleY="107143" custLinFactNeighborX="-33527" custLinFactNeighborY="33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05CFCD44-6E3E-4AF6-B7BD-ABD180F7545F}" type="pres">
      <dgm:prSet presAssocID="{67BFB99B-BE42-4AAC-8259-D237190E4245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42B798B-AFFC-4976-AD76-4DC70ADD2427}" type="pres">
      <dgm:prSet presAssocID="{9DFEA243-0C5C-47A5-BF73-265527B7DD29}" presName="compNode" presStyleCnt="0"/>
      <dgm:spPr/>
    </dgm:pt>
    <dgm:pt modelId="{C194AEB5-772F-4495-89DA-7E21D00B436C}" type="pres">
      <dgm:prSet presAssocID="{9DFEA243-0C5C-47A5-BF73-265527B7DD2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8EF9F-56C7-47A7-97C9-61D5557D9EB7}" type="pres">
      <dgm:prSet presAssocID="{9DFEA243-0C5C-47A5-BF73-265527B7DD29}" presName="invisiNode" presStyleLbl="node1" presStyleIdx="1" presStyleCnt="2"/>
      <dgm:spPr/>
    </dgm:pt>
    <dgm:pt modelId="{A8931FE4-E19A-4DC3-ABDC-28D836DEBC85}" type="pres">
      <dgm:prSet presAssocID="{9DFEA243-0C5C-47A5-BF73-265527B7DD29}" presName="imagNode" presStyleLbl="fgImgPlace1" presStyleIdx="1" presStyleCnt="2" custScaleX="36404" custScaleY="107144" custLinFactNeighborX="-29093" custLinFactNeighborY="6968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52639552-8B61-4A53-BA92-A2F57D98A96B}" srcId="{C658541D-0093-47D5-87E7-28E6F77332DB}" destId="{9DFEA243-0C5C-47A5-BF73-265527B7DD29}" srcOrd="1" destOrd="0" parTransId="{55547081-675C-479C-B00A-7ED35A6EAE11}" sibTransId="{7E6B0A26-CAC5-4049-A39A-0735578B56BA}"/>
    <dgm:cxn modelId="{420EAC56-40F5-441D-8C2D-8C9E42B259A0}" srcId="{C658541D-0093-47D5-87E7-28E6F77332DB}" destId="{7027B879-76F6-4D36-9292-78DF90B0494F}" srcOrd="0" destOrd="0" parTransId="{081FD5F0-B79F-4FEA-9449-CB5BA39A287B}" sibTransId="{67BFB99B-BE42-4AAC-8259-D237190E4245}"/>
    <dgm:cxn modelId="{950C5DD8-42AF-4A12-85C4-7B41DBE6748C}" type="presOf" srcId="{9DFEA243-0C5C-47A5-BF73-265527B7DD29}" destId="{C194AEB5-772F-4495-89DA-7E21D00B436C}" srcOrd="0" destOrd="0" presId="urn:microsoft.com/office/officeart/2005/8/layout/pList2"/>
    <dgm:cxn modelId="{5C3C65C8-307F-4E0F-9D88-17B284B75325}" type="presOf" srcId="{7027B879-76F6-4D36-9292-78DF90B0494F}" destId="{F71B2F80-06D5-4FBD-B7CC-6FD4EBDA1FDA}" srcOrd="0" destOrd="0" presId="urn:microsoft.com/office/officeart/2005/8/layout/pList2"/>
    <dgm:cxn modelId="{A7DC9752-15DF-421C-B5D3-90F353AE2B82}" type="presOf" srcId="{C658541D-0093-47D5-87E7-28E6F77332DB}" destId="{A059FD16-F66B-44DB-82AF-293E1DDCEBF9}" srcOrd="0" destOrd="0" presId="urn:microsoft.com/office/officeart/2005/8/layout/pList2"/>
    <dgm:cxn modelId="{F43C587D-AAAD-4E36-95DB-40A3DDD7FCBF}" type="presOf" srcId="{67BFB99B-BE42-4AAC-8259-D237190E4245}" destId="{05CFCD44-6E3E-4AF6-B7BD-ABD180F7545F}" srcOrd="0" destOrd="0" presId="urn:microsoft.com/office/officeart/2005/8/layout/pList2"/>
    <dgm:cxn modelId="{73CA58D0-0730-422D-9329-C92CEBD5A6D7}" type="presParOf" srcId="{A059FD16-F66B-44DB-82AF-293E1DDCEBF9}" destId="{E822DF06-4FC2-4F66-B7F4-12D884D8BBF1}" srcOrd="0" destOrd="0" presId="urn:microsoft.com/office/officeart/2005/8/layout/pList2"/>
    <dgm:cxn modelId="{6241F026-FFFA-4D85-8622-E74278CA1B1E}" type="presParOf" srcId="{A059FD16-F66B-44DB-82AF-293E1DDCEBF9}" destId="{FE97642A-4AB4-4F28-BC46-67078686B570}" srcOrd="1" destOrd="0" presId="urn:microsoft.com/office/officeart/2005/8/layout/pList2"/>
    <dgm:cxn modelId="{37D31B39-4C55-4D53-A5FB-CD2ADDD7A96D}" type="presParOf" srcId="{FE97642A-4AB4-4F28-BC46-67078686B570}" destId="{FFFB5237-04B9-4F41-8B89-6FD87BA6D615}" srcOrd="0" destOrd="0" presId="urn:microsoft.com/office/officeart/2005/8/layout/pList2"/>
    <dgm:cxn modelId="{46048020-F977-46B4-897F-02166280B633}" type="presParOf" srcId="{FFFB5237-04B9-4F41-8B89-6FD87BA6D615}" destId="{F71B2F80-06D5-4FBD-B7CC-6FD4EBDA1FDA}" srcOrd="0" destOrd="0" presId="urn:microsoft.com/office/officeart/2005/8/layout/pList2"/>
    <dgm:cxn modelId="{EF852E6E-C2F4-4A8A-926A-DF8B42E8A824}" type="presParOf" srcId="{FFFB5237-04B9-4F41-8B89-6FD87BA6D615}" destId="{0CAAA5A7-DB3A-4C75-B513-CFB8B320AA13}" srcOrd="1" destOrd="0" presId="urn:microsoft.com/office/officeart/2005/8/layout/pList2"/>
    <dgm:cxn modelId="{AFB9CC0C-1268-40B4-AF52-BCAA4B3FA3AF}" type="presParOf" srcId="{FFFB5237-04B9-4F41-8B89-6FD87BA6D615}" destId="{1FD49A23-3305-441A-AB84-38DED52D98C8}" srcOrd="2" destOrd="0" presId="urn:microsoft.com/office/officeart/2005/8/layout/pList2"/>
    <dgm:cxn modelId="{4C8269EB-19C0-4733-93A3-D1A4CF09AA3D}" type="presParOf" srcId="{FE97642A-4AB4-4F28-BC46-67078686B570}" destId="{05CFCD44-6E3E-4AF6-B7BD-ABD180F7545F}" srcOrd="1" destOrd="0" presId="urn:microsoft.com/office/officeart/2005/8/layout/pList2"/>
    <dgm:cxn modelId="{C517E21B-F739-4F61-BDBD-F2B616DE47F0}" type="presParOf" srcId="{FE97642A-4AB4-4F28-BC46-67078686B570}" destId="{842B798B-AFFC-4976-AD76-4DC70ADD2427}" srcOrd="2" destOrd="0" presId="urn:microsoft.com/office/officeart/2005/8/layout/pList2"/>
    <dgm:cxn modelId="{4A72766E-CD4F-423E-8336-D36A1305A364}" type="presParOf" srcId="{842B798B-AFFC-4976-AD76-4DC70ADD2427}" destId="{C194AEB5-772F-4495-89DA-7E21D00B436C}" srcOrd="0" destOrd="0" presId="urn:microsoft.com/office/officeart/2005/8/layout/pList2"/>
    <dgm:cxn modelId="{679022E8-36F5-46CA-8A6D-64D1A57B334D}" type="presParOf" srcId="{842B798B-AFFC-4976-AD76-4DC70ADD2427}" destId="{4448EF9F-56C7-47A7-97C9-61D5557D9EB7}" srcOrd="1" destOrd="0" presId="urn:microsoft.com/office/officeart/2005/8/layout/pList2"/>
    <dgm:cxn modelId="{454BE9A1-9856-4FA9-8A2B-02A031744656}" type="presParOf" srcId="{842B798B-AFFC-4976-AD76-4DC70ADD2427}" destId="{A8931FE4-E19A-4DC3-ABDC-28D836DEBC85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7802B4-C4B6-4BE2-B07D-BD8914E69C8B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87225-3EEE-45B6-B4D6-A447301EE8D2}">
      <dgm:prSet phldrT="[Текст]" custT="1"/>
      <dgm:spPr/>
      <dgm:t>
        <a:bodyPr/>
        <a:lstStyle/>
        <a:p>
          <a:r>
            <a:rPr lang="ru-RU" sz="2000" dirty="0" smtClean="0"/>
            <a:t>1969 </a:t>
          </a:r>
          <a:r>
            <a:rPr lang="ru-RU" sz="2000" b="1" dirty="0" err="1" smtClean="0"/>
            <a:t>Рагнар</a:t>
          </a:r>
          <a:r>
            <a:rPr lang="ru-RU" sz="2000" b="1" dirty="0" smtClean="0"/>
            <a:t> </a:t>
          </a:r>
          <a:r>
            <a:rPr lang="ru-RU" sz="2000" b="1" dirty="0" err="1" smtClean="0"/>
            <a:t>Фриш</a:t>
          </a:r>
          <a:endParaRPr lang="ru-RU" sz="2000" b="1" dirty="0" smtClean="0"/>
        </a:p>
        <a:p>
          <a:r>
            <a:rPr lang="ru-RU" sz="2000" dirty="0" smtClean="0"/>
            <a:t>Создание и применение динамических моделей к анализу экономических процессов</a:t>
          </a:r>
          <a:endParaRPr lang="ru-RU" sz="2000" dirty="0"/>
        </a:p>
      </dgm:t>
    </dgm:pt>
    <dgm:pt modelId="{64418061-1976-4F89-A649-C855120C0CEC}" type="parTrans" cxnId="{C0BC1878-5145-446E-A387-61F88AAD9114}">
      <dgm:prSet/>
      <dgm:spPr/>
      <dgm:t>
        <a:bodyPr/>
        <a:lstStyle/>
        <a:p>
          <a:endParaRPr lang="ru-RU"/>
        </a:p>
      </dgm:t>
    </dgm:pt>
    <dgm:pt modelId="{9DB4412D-C489-4263-A428-F1C3CF55A6EE}" type="sibTrans" cxnId="{C0BC1878-5145-446E-A387-61F88AAD9114}">
      <dgm:prSet/>
      <dgm:spPr/>
      <dgm:t>
        <a:bodyPr/>
        <a:lstStyle/>
        <a:p>
          <a:endParaRPr lang="ru-RU"/>
        </a:p>
      </dgm:t>
    </dgm:pt>
    <dgm:pt modelId="{AE04A09B-D82D-43A4-856B-E02E247A2421}">
      <dgm:prSet phldrT="[Текст]" custT="1"/>
      <dgm:spPr/>
      <dgm:t>
        <a:bodyPr/>
        <a:lstStyle/>
        <a:p>
          <a:r>
            <a:rPr lang="ru-RU" sz="2000" dirty="0" smtClean="0"/>
            <a:t>1973 </a:t>
          </a:r>
          <a:r>
            <a:rPr lang="ru-RU" sz="2000" b="1" dirty="0" smtClean="0"/>
            <a:t>Василий Леонтьев</a:t>
          </a:r>
        </a:p>
        <a:p>
          <a:r>
            <a:rPr lang="ru-RU" sz="2000" dirty="0" smtClean="0"/>
            <a:t>За развитие метода «</a:t>
          </a:r>
          <a:r>
            <a:rPr lang="ru-RU" sz="2000" dirty="0" err="1" smtClean="0"/>
            <a:t>Затраты-выпуск</a:t>
          </a:r>
          <a:r>
            <a:rPr lang="ru-RU" sz="2000" dirty="0" smtClean="0"/>
            <a:t>»  и его применение к важным экономическим проблемам</a:t>
          </a:r>
          <a:endParaRPr lang="ru-RU" sz="2000" dirty="0"/>
        </a:p>
      </dgm:t>
    </dgm:pt>
    <dgm:pt modelId="{84EE37B0-274C-485A-B958-706E07ED0984}" type="parTrans" cxnId="{9255A55A-ECD5-4DE5-84DC-44D0AB3F1338}">
      <dgm:prSet/>
      <dgm:spPr/>
      <dgm:t>
        <a:bodyPr/>
        <a:lstStyle/>
        <a:p>
          <a:endParaRPr lang="ru-RU"/>
        </a:p>
      </dgm:t>
    </dgm:pt>
    <dgm:pt modelId="{88204A55-228D-4742-8C0B-C60144E8768E}" type="sibTrans" cxnId="{9255A55A-ECD5-4DE5-84DC-44D0AB3F1338}">
      <dgm:prSet/>
      <dgm:spPr/>
      <dgm:t>
        <a:bodyPr/>
        <a:lstStyle/>
        <a:p>
          <a:endParaRPr lang="ru-RU"/>
        </a:p>
      </dgm:t>
    </dgm:pt>
    <dgm:pt modelId="{31B866BC-D723-43BB-AEDD-D2D8F72096B1}">
      <dgm:prSet phldrT="[Текст]" phldr="1"/>
      <dgm:spPr/>
      <dgm:t>
        <a:bodyPr/>
        <a:lstStyle/>
        <a:p>
          <a:endParaRPr lang="ru-RU" sz="1100"/>
        </a:p>
      </dgm:t>
    </dgm:pt>
    <dgm:pt modelId="{12EB0F10-B0DA-4132-9997-C60EFEE7BCF2}" type="parTrans" cxnId="{3204659B-00A5-4351-A9E1-A9D9E273B971}">
      <dgm:prSet/>
      <dgm:spPr/>
      <dgm:t>
        <a:bodyPr/>
        <a:lstStyle/>
        <a:p>
          <a:endParaRPr lang="ru-RU"/>
        </a:p>
      </dgm:t>
    </dgm:pt>
    <dgm:pt modelId="{719447FB-E41D-4EDE-BF72-74231AB5FB0A}" type="sibTrans" cxnId="{3204659B-00A5-4351-A9E1-A9D9E273B971}">
      <dgm:prSet/>
      <dgm:spPr/>
      <dgm:t>
        <a:bodyPr/>
        <a:lstStyle/>
        <a:p>
          <a:endParaRPr lang="ru-RU"/>
        </a:p>
      </dgm:t>
    </dgm:pt>
    <dgm:pt modelId="{C3B7F42F-7B9A-4D41-8495-B4C7F9FF2BE3}">
      <dgm:prSet phldrT="[Текст]" phldr="1"/>
      <dgm:spPr/>
      <dgm:t>
        <a:bodyPr/>
        <a:lstStyle/>
        <a:p>
          <a:endParaRPr lang="ru-RU" sz="1100"/>
        </a:p>
      </dgm:t>
    </dgm:pt>
    <dgm:pt modelId="{CF6223E2-DCB1-4A98-805A-795707CEDB5B}" type="parTrans" cxnId="{0D9051C7-26C4-413A-BAD9-354ED2C59730}">
      <dgm:prSet/>
      <dgm:spPr/>
      <dgm:t>
        <a:bodyPr/>
        <a:lstStyle/>
        <a:p>
          <a:endParaRPr lang="ru-RU"/>
        </a:p>
      </dgm:t>
    </dgm:pt>
    <dgm:pt modelId="{CF2AB451-127A-4935-9680-753F1A05C526}" type="sibTrans" cxnId="{0D9051C7-26C4-413A-BAD9-354ED2C59730}">
      <dgm:prSet/>
      <dgm:spPr/>
      <dgm:t>
        <a:bodyPr/>
        <a:lstStyle/>
        <a:p>
          <a:endParaRPr lang="ru-RU"/>
        </a:p>
      </dgm:t>
    </dgm:pt>
    <dgm:pt modelId="{DD2C8C68-51AE-41DE-845A-ED1D5F117AB7}">
      <dgm:prSet phldrT="[Текст]" custT="1"/>
      <dgm:spPr/>
      <dgm:t>
        <a:bodyPr/>
        <a:lstStyle/>
        <a:p>
          <a:r>
            <a:rPr lang="ru-RU" sz="2000" dirty="0" smtClean="0"/>
            <a:t>1995 </a:t>
          </a:r>
          <a:r>
            <a:rPr lang="ru-RU" sz="2000" b="1" dirty="0" smtClean="0"/>
            <a:t>Роберт </a:t>
          </a:r>
          <a:r>
            <a:rPr lang="ru-RU" sz="2000" b="1" dirty="0" err="1" smtClean="0"/>
            <a:t>Лукас</a:t>
          </a:r>
          <a:endParaRPr lang="ru-RU" sz="2000" b="1" dirty="0" smtClean="0"/>
        </a:p>
        <a:p>
          <a:r>
            <a:rPr lang="ru-RU" sz="2000" dirty="0" smtClean="0"/>
            <a:t>За трансформацию макроэкономического анализа и углубление понимания экономической политики </a:t>
          </a:r>
          <a:endParaRPr lang="ru-RU" sz="2000" dirty="0"/>
        </a:p>
      </dgm:t>
    </dgm:pt>
    <dgm:pt modelId="{C7A1F1A0-6834-48AC-B5F8-B420E77CD7AF}" type="parTrans" cxnId="{E9D95D0F-6C41-4605-9292-4D3C677E035C}">
      <dgm:prSet/>
      <dgm:spPr/>
      <dgm:t>
        <a:bodyPr/>
        <a:lstStyle/>
        <a:p>
          <a:endParaRPr lang="ru-RU"/>
        </a:p>
      </dgm:t>
    </dgm:pt>
    <dgm:pt modelId="{583F2571-BB75-4A73-8553-9D413088F3B6}" type="sibTrans" cxnId="{E9D95D0F-6C41-4605-9292-4D3C677E035C}">
      <dgm:prSet/>
      <dgm:spPr/>
      <dgm:t>
        <a:bodyPr/>
        <a:lstStyle/>
        <a:p>
          <a:endParaRPr lang="ru-RU"/>
        </a:p>
      </dgm:t>
    </dgm:pt>
    <dgm:pt modelId="{180AEF33-4543-481D-92F3-930CBC1FB2BE}">
      <dgm:prSet phldrT="[Текст]" phldr="1"/>
      <dgm:spPr/>
      <dgm:t>
        <a:bodyPr/>
        <a:lstStyle/>
        <a:p>
          <a:endParaRPr lang="ru-RU" sz="1100"/>
        </a:p>
      </dgm:t>
    </dgm:pt>
    <dgm:pt modelId="{5A93E492-043D-4BC1-AFD6-8ADE630D7944}" type="parTrans" cxnId="{84FF2E61-5524-447D-A3D7-7873FF52142F}">
      <dgm:prSet/>
      <dgm:spPr/>
      <dgm:t>
        <a:bodyPr/>
        <a:lstStyle/>
        <a:p>
          <a:endParaRPr lang="ru-RU"/>
        </a:p>
      </dgm:t>
    </dgm:pt>
    <dgm:pt modelId="{B8E75500-30A9-4C98-88B1-E0DD73282910}" type="sibTrans" cxnId="{84FF2E61-5524-447D-A3D7-7873FF52142F}">
      <dgm:prSet/>
      <dgm:spPr/>
      <dgm:t>
        <a:bodyPr/>
        <a:lstStyle/>
        <a:p>
          <a:endParaRPr lang="ru-RU"/>
        </a:p>
      </dgm:t>
    </dgm:pt>
    <dgm:pt modelId="{8C75D551-C09A-4DCD-84AB-80639E1E8FCC}">
      <dgm:prSet phldrT="[Текст]" phldr="1"/>
      <dgm:spPr/>
      <dgm:t>
        <a:bodyPr/>
        <a:lstStyle/>
        <a:p>
          <a:endParaRPr lang="ru-RU" sz="1100"/>
        </a:p>
      </dgm:t>
    </dgm:pt>
    <dgm:pt modelId="{547AA6AC-B93B-4A17-84DD-E1400F8CBEEE}" type="parTrans" cxnId="{92229676-087E-42EF-BD1C-8DF43848325A}">
      <dgm:prSet/>
      <dgm:spPr/>
      <dgm:t>
        <a:bodyPr/>
        <a:lstStyle/>
        <a:p>
          <a:endParaRPr lang="ru-RU"/>
        </a:p>
      </dgm:t>
    </dgm:pt>
    <dgm:pt modelId="{FA4BDE43-1458-4F8E-B2FF-E03EB03B0101}" type="sibTrans" cxnId="{92229676-087E-42EF-BD1C-8DF43848325A}">
      <dgm:prSet/>
      <dgm:spPr/>
      <dgm:t>
        <a:bodyPr/>
        <a:lstStyle/>
        <a:p>
          <a:endParaRPr lang="ru-RU"/>
        </a:p>
      </dgm:t>
    </dgm:pt>
    <dgm:pt modelId="{11A39C32-9CB7-43B1-AEC2-8AF3FC3352C8}">
      <dgm:prSet phldrT="[Текст]" custT="1"/>
      <dgm:spPr/>
      <dgm:t>
        <a:bodyPr/>
        <a:lstStyle/>
        <a:p>
          <a:r>
            <a:rPr lang="ru-RU" sz="2000" dirty="0" smtClean="0"/>
            <a:t>2005 </a:t>
          </a:r>
          <a:r>
            <a:rPr lang="ru-RU" sz="2000" b="1" dirty="0" err="1" smtClean="0"/>
            <a:t>Эдмунд</a:t>
          </a:r>
          <a:r>
            <a:rPr lang="ru-RU" sz="2000" b="1" dirty="0" smtClean="0"/>
            <a:t> </a:t>
          </a:r>
          <a:r>
            <a:rPr lang="ru-RU" sz="2000" b="1" dirty="0" err="1" smtClean="0"/>
            <a:t>Фелпс</a:t>
          </a:r>
          <a:endParaRPr lang="ru-RU" sz="2000" b="1" dirty="0" smtClean="0"/>
        </a:p>
        <a:p>
          <a:r>
            <a:rPr lang="ru-RU" sz="2000" dirty="0" smtClean="0"/>
            <a:t>За проведенный анализ </a:t>
          </a:r>
          <a:r>
            <a:rPr lang="ru-RU" sz="2000" dirty="0" err="1" smtClean="0"/>
            <a:t>межвременных</a:t>
          </a:r>
          <a:r>
            <a:rPr lang="ru-RU" sz="2000" dirty="0" smtClean="0"/>
            <a:t> отношений в макроэкономической политике</a:t>
          </a:r>
          <a:endParaRPr lang="ru-RU" sz="2000" dirty="0"/>
        </a:p>
      </dgm:t>
    </dgm:pt>
    <dgm:pt modelId="{D7F18A77-7FB8-4759-BAD2-256E618DDEFD}" type="parTrans" cxnId="{FC1B7E03-F5AA-472F-8CFA-C003BDDD43BF}">
      <dgm:prSet/>
      <dgm:spPr/>
      <dgm:t>
        <a:bodyPr/>
        <a:lstStyle/>
        <a:p>
          <a:endParaRPr lang="ru-RU"/>
        </a:p>
      </dgm:t>
    </dgm:pt>
    <dgm:pt modelId="{69743C2A-C216-4D4E-827A-3FE02ED18314}" type="sibTrans" cxnId="{FC1B7E03-F5AA-472F-8CFA-C003BDDD43BF}">
      <dgm:prSet/>
      <dgm:spPr/>
      <dgm:t>
        <a:bodyPr/>
        <a:lstStyle/>
        <a:p>
          <a:endParaRPr lang="ru-RU"/>
        </a:p>
      </dgm:t>
    </dgm:pt>
    <dgm:pt modelId="{06149618-1986-4DEC-92A4-755EA0182B13}" type="pres">
      <dgm:prSet presAssocID="{F87802B4-C4B6-4BE2-B07D-BD8914E69C8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1BE51-263C-472E-A23B-61F42CA80F8E}" type="pres">
      <dgm:prSet presAssocID="{A1087225-3EEE-45B6-B4D6-A447301EE8D2}" presName="comp" presStyleCnt="0"/>
      <dgm:spPr/>
    </dgm:pt>
    <dgm:pt modelId="{65A965BB-1704-4E5B-AE6D-EE81AB61465D}" type="pres">
      <dgm:prSet presAssocID="{A1087225-3EEE-45B6-B4D6-A447301EE8D2}" presName="box" presStyleLbl="node1" presStyleIdx="0" presStyleCnt="4"/>
      <dgm:spPr/>
      <dgm:t>
        <a:bodyPr/>
        <a:lstStyle/>
        <a:p>
          <a:endParaRPr lang="ru-RU"/>
        </a:p>
      </dgm:t>
    </dgm:pt>
    <dgm:pt modelId="{12978C42-EFAD-4764-B6AA-4867E5B48F56}" type="pres">
      <dgm:prSet presAssocID="{A1087225-3EEE-45B6-B4D6-A447301EE8D2}" presName="img" presStyleLbl="fgImgPlace1" presStyleIdx="0" presStyleCnt="4" custScaleX="474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DB9A36B-9DD4-4FB1-A5E7-045FADF2647D}" type="pres">
      <dgm:prSet presAssocID="{A1087225-3EEE-45B6-B4D6-A447301EE8D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CBB5D-243E-4E23-8086-F1F6B66EED31}" type="pres">
      <dgm:prSet presAssocID="{9DB4412D-C489-4263-A428-F1C3CF55A6EE}" presName="spacer" presStyleCnt="0"/>
      <dgm:spPr/>
    </dgm:pt>
    <dgm:pt modelId="{17623534-524E-4B7D-999B-3232632E4E69}" type="pres">
      <dgm:prSet presAssocID="{AE04A09B-D82D-43A4-856B-E02E247A2421}" presName="comp" presStyleCnt="0"/>
      <dgm:spPr/>
    </dgm:pt>
    <dgm:pt modelId="{1C286238-2E06-45E8-8AA4-B8C7E8BE8002}" type="pres">
      <dgm:prSet presAssocID="{AE04A09B-D82D-43A4-856B-E02E247A2421}" presName="box" presStyleLbl="node1" presStyleIdx="1" presStyleCnt="4"/>
      <dgm:spPr/>
      <dgm:t>
        <a:bodyPr/>
        <a:lstStyle/>
        <a:p>
          <a:endParaRPr lang="ru-RU"/>
        </a:p>
      </dgm:t>
    </dgm:pt>
    <dgm:pt modelId="{607B3DB3-BED0-40C0-975D-F4980DAE28B0}" type="pres">
      <dgm:prSet presAssocID="{AE04A09B-D82D-43A4-856B-E02E247A2421}" presName="img" presStyleLbl="fgImgPlace1" presStyleIdx="1" presStyleCnt="4" custScaleX="4748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3ECF668-1BD9-4D40-86CA-5177473FF050}" type="pres">
      <dgm:prSet presAssocID="{AE04A09B-D82D-43A4-856B-E02E247A2421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562F-C8C6-412A-B9D4-0B32B7482E14}" type="pres">
      <dgm:prSet presAssocID="{88204A55-228D-4742-8C0B-C60144E8768E}" presName="spacer" presStyleCnt="0"/>
      <dgm:spPr/>
    </dgm:pt>
    <dgm:pt modelId="{E7EEA00A-764D-49AD-8512-2604DAC00DAF}" type="pres">
      <dgm:prSet presAssocID="{DD2C8C68-51AE-41DE-845A-ED1D5F117AB7}" presName="comp" presStyleCnt="0"/>
      <dgm:spPr/>
    </dgm:pt>
    <dgm:pt modelId="{EF65984B-70FB-434F-91B4-117FD0BAF8A3}" type="pres">
      <dgm:prSet presAssocID="{DD2C8C68-51AE-41DE-845A-ED1D5F117AB7}" presName="box" presStyleLbl="node1" presStyleIdx="2" presStyleCnt="4" custLinFactNeighborX="-209" custLinFactNeighborY="1536"/>
      <dgm:spPr/>
      <dgm:t>
        <a:bodyPr/>
        <a:lstStyle/>
        <a:p>
          <a:endParaRPr lang="ru-RU"/>
        </a:p>
      </dgm:t>
    </dgm:pt>
    <dgm:pt modelId="{173A29F8-32EF-4B0D-869D-2EE5D22A97B3}" type="pres">
      <dgm:prSet presAssocID="{DD2C8C68-51AE-41DE-845A-ED1D5F117AB7}" presName="img" presStyleLbl="fgImgPlace1" presStyleIdx="2" presStyleCnt="4" custScaleX="47488" custScaleY="107817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89D4EDB5-64FA-44EE-98D5-616F427934F9}" type="pres">
      <dgm:prSet presAssocID="{DD2C8C68-51AE-41DE-845A-ED1D5F117AB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933B4-7AAE-4B03-BA43-7B803D03FC74}" type="pres">
      <dgm:prSet presAssocID="{583F2571-BB75-4A73-8553-9D413088F3B6}" presName="spacer" presStyleCnt="0"/>
      <dgm:spPr/>
    </dgm:pt>
    <dgm:pt modelId="{EA980877-1CA6-4AA3-A7ED-3CAB579C2EB2}" type="pres">
      <dgm:prSet presAssocID="{11A39C32-9CB7-43B1-AEC2-8AF3FC3352C8}" presName="comp" presStyleCnt="0"/>
      <dgm:spPr/>
    </dgm:pt>
    <dgm:pt modelId="{68C436BC-1140-4EB9-A437-933F02BD7141}" type="pres">
      <dgm:prSet presAssocID="{11A39C32-9CB7-43B1-AEC2-8AF3FC3352C8}" presName="box" presStyleLbl="node1" presStyleIdx="3" presStyleCnt="4" custLinFactNeighborX="-209" custLinFactNeighborY="1536"/>
      <dgm:spPr/>
      <dgm:t>
        <a:bodyPr/>
        <a:lstStyle/>
        <a:p>
          <a:endParaRPr lang="ru-RU"/>
        </a:p>
      </dgm:t>
    </dgm:pt>
    <dgm:pt modelId="{39E2D64F-415B-4BC3-B497-C8058B9E6F01}" type="pres">
      <dgm:prSet presAssocID="{11A39C32-9CB7-43B1-AEC2-8AF3FC3352C8}" presName="img" presStyleLbl="fgImgPlace1" presStyleIdx="3" presStyleCnt="4" custScaleX="62385" custScaleY="10121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3F3B155-6E45-4F8A-A1B5-91660B0947F7}" type="pres">
      <dgm:prSet presAssocID="{11A39C32-9CB7-43B1-AEC2-8AF3FC3352C8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F26131-6515-4053-87A0-D12D08F49E9B}" type="presOf" srcId="{180AEF33-4543-481D-92F3-930CBC1FB2BE}" destId="{89D4EDB5-64FA-44EE-98D5-616F427934F9}" srcOrd="1" destOrd="1" presId="urn:microsoft.com/office/officeart/2005/8/layout/vList4"/>
    <dgm:cxn modelId="{3155971D-E351-4772-A380-732036CEE11A}" type="presOf" srcId="{180AEF33-4543-481D-92F3-930CBC1FB2BE}" destId="{EF65984B-70FB-434F-91B4-117FD0BAF8A3}" srcOrd="0" destOrd="1" presId="urn:microsoft.com/office/officeart/2005/8/layout/vList4"/>
    <dgm:cxn modelId="{6DCBA930-1ECA-41C7-9776-582F56FE34C9}" type="presOf" srcId="{A1087225-3EEE-45B6-B4D6-A447301EE8D2}" destId="{65A965BB-1704-4E5B-AE6D-EE81AB61465D}" srcOrd="0" destOrd="0" presId="urn:microsoft.com/office/officeart/2005/8/layout/vList4"/>
    <dgm:cxn modelId="{0DFA9237-7587-4B0C-9C56-BA85C63A0353}" type="presOf" srcId="{AE04A09B-D82D-43A4-856B-E02E247A2421}" destId="{B3ECF668-1BD9-4D40-86CA-5177473FF050}" srcOrd="1" destOrd="0" presId="urn:microsoft.com/office/officeart/2005/8/layout/vList4"/>
    <dgm:cxn modelId="{3C67B26D-1EFB-49B8-925C-08CE963CB748}" type="presOf" srcId="{31B866BC-D723-43BB-AEDD-D2D8F72096B1}" destId="{1C286238-2E06-45E8-8AA4-B8C7E8BE8002}" srcOrd="0" destOrd="1" presId="urn:microsoft.com/office/officeart/2005/8/layout/vList4"/>
    <dgm:cxn modelId="{2EEDED65-9E86-4316-8F20-4FEDCCCEF4BA}" type="presOf" srcId="{11A39C32-9CB7-43B1-AEC2-8AF3FC3352C8}" destId="{E3F3B155-6E45-4F8A-A1B5-91660B0947F7}" srcOrd="1" destOrd="0" presId="urn:microsoft.com/office/officeart/2005/8/layout/vList4"/>
    <dgm:cxn modelId="{F721C207-AE54-43C5-B64F-A35887025EA4}" type="presOf" srcId="{C3B7F42F-7B9A-4D41-8495-B4C7F9FF2BE3}" destId="{B3ECF668-1BD9-4D40-86CA-5177473FF050}" srcOrd="1" destOrd="2" presId="urn:microsoft.com/office/officeart/2005/8/layout/vList4"/>
    <dgm:cxn modelId="{E9D95D0F-6C41-4605-9292-4D3C677E035C}" srcId="{F87802B4-C4B6-4BE2-B07D-BD8914E69C8B}" destId="{DD2C8C68-51AE-41DE-845A-ED1D5F117AB7}" srcOrd="2" destOrd="0" parTransId="{C7A1F1A0-6834-48AC-B5F8-B420E77CD7AF}" sibTransId="{583F2571-BB75-4A73-8553-9D413088F3B6}"/>
    <dgm:cxn modelId="{15B94AC9-00C0-40BD-81BB-7B1038205F78}" type="presOf" srcId="{F87802B4-C4B6-4BE2-B07D-BD8914E69C8B}" destId="{06149618-1986-4DEC-92A4-755EA0182B13}" srcOrd="0" destOrd="0" presId="urn:microsoft.com/office/officeart/2005/8/layout/vList4"/>
    <dgm:cxn modelId="{0762B84C-0AAA-4C4C-AE03-82F3A617BEA6}" type="presOf" srcId="{31B866BC-D723-43BB-AEDD-D2D8F72096B1}" destId="{B3ECF668-1BD9-4D40-86CA-5177473FF050}" srcOrd="1" destOrd="1" presId="urn:microsoft.com/office/officeart/2005/8/layout/vList4"/>
    <dgm:cxn modelId="{FC1B7E03-F5AA-472F-8CFA-C003BDDD43BF}" srcId="{F87802B4-C4B6-4BE2-B07D-BD8914E69C8B}" destId="{11A39C32-9CB7-43B1-AEC2-8AF3FC3352C8}" srcOrd="3" destOrd="0" parTransId="{D7F18A77-7FB8-4759-BAD2-256E618DDEFD}" sibTransId="{69743C2A-C216-4D4E-827A-3FE02ED18314}"/>
    <dgm:cxn modelId="{8BF1B64C-B585-4FAB-86BC-04E941C16660}" type="presOf" srcId="{A1087225-3EEE-45B6-B4D6-A447301EE8D2}" destId="{ADB9A36B-9DD4-4FB1-A5E7-045FADF2647D}" srcOrd="1" destOrd="0" presId="urn:microsoft.com/office/officeart/2005/8/layout/vList4"/>
    <dgm:cxn modelId="{9255A55A-ECD5-4DE5-84DC-44D0AB3F1338}" srcId="{F87802B4-C4B6-4BE2-B07D-BD8914E69C8B}" destId="{AE04A09B-D82D-43A4-856B-E02E247A2421}" srcOrd="1" destOrd="0" parTransId="{84EE37B0-274C-485A-B958-706E07ED0984}" sibTransId="{88204A55-228D-4742-8C0B-C60144E8768E}"/>
    <dgm:cxn modelId="{84FF2E61-5524-447D-A3D7-7873FF52142F}" srcId="{DD2C8C68-51AE-41DE-845A-ED1D5F117AB7}" destId="{180AEF33-4543-481D-92F3-930CBC1FB2BE}" srcOrd="0" destOrd="0" parTransId="{5A93E492-043D-4BC1-AFD6-8ADE630D7944}" sibTransId="{B8E75500-30A9-4C98-88B1-E0DD73282910}"/>
    <dgm:cxn modelId="{46988C37-10ED-4BA0-9C72-355F1D9B0B71}" type="presOf" srcId="{AE04A09B-D82D-43A4-856B-E02E247A2421}" destId="{1C286238-2E06-45E8-8AA4-B8C7E8BE8002}" srcOrd="0" destOrd="0" presId="urn:microsoft.com/office/officeart/2005/8/layout/vList4"/>
    <dgm:cxn modelId="{3066D8BF-6DD2-405B-9946-C3E9D3F04D47}" type="presOf" srcId="{DD2C8C68-51AE-41DE-845A-ED1D5F117AB7}" destId="{89D4EDB5-64FA-44EE-98D5-616F427934F9}" srcOrd="1" destOrd="0" presId="urn:microsoft.com/office/officeart/2005/8/layout/vList4"/>
    <dgm:cxn modelId="{FE443D0F-7645-4AB4-8921-B6DBD4096E4C}" type="presOf" srcId="{11A39C32-9CB7-43B1-AEC2-8AF3FC3352C8}" destId="{68C436BC-1140-4EB9-A437-933F02BD7141}" srcOrd="0" destOrd="0" presId="urn:microsoft.com/office/officeart/2005/8/layout/vList4"/>
    <dgm:cxn modelId="{C0BC1878-5145-446E-A387-61F88AAD9114}" srcId="{F87802B4-C4B6-4BE2-B07D-BD8914E69C8B}" destId="{A1087225-3EEE-45B6-B4D6-A447301EE8D2}" srcOrd="0" destOrd="0" parTransId="{64418061-1976-4F89-A649-C855120C0CEC}" sibTransId="{9DB4412D-C489-4263-A428-F1C3CF55A6EE}"/>
    <dgm:cxn modelId="{3204659B-00A5-4351-A9E1-A9D9E273B971}" srcId="{AE04A09B-D82D-43A4-856B-E02E247A2421}" destId="{31B866BC-D723-43BB-AEDD-D2D8F72096B1}" srcOrd="0" destOrd="0" parTransId="{12EB0F10-B0DA-4132-9997-C60EFEE7BCF2}" sibTransId="{719447FB-E41D-4EDE-BF72-74231AB5FB0A}"/>
    <dgm:cxn modelId="{5F62A711-2A00-431C-A43C-560AABC56E59}" type="presOf" srcId="{DD2C8C68-51AE-41DE-845A-ED1D5F117AB7}" destId="{EF65984B-70FB-434F-91B4-117FD0BAF8A3}" srcOrd="0" destOrd="0" presId="urn:microsoft.com/office/officeart/2005/8/layout/vList4"/>
    <dgm:cxn modelId="{1A3BF3EA-82B2-4E02-973E-348B0BF29D55}" type="presOf" srcId="{C3B7F42F-7B9A-4D41-8495-B4C7F9FF2BE3}" destId="{1C286238-2E06-45E8-8AA4-B8C7E8BE8002}" srcOrd="0" destOrd="2" presId="urn:microsoft.com/office/officeart/2005/8/layout/vList4"/>
    <dgm:cxn modelId="{0D9051C7-26C4-413A-BAD9-354ED2C59730}" srcId="{AE04A09B-D82D-43A4-856B-E02E247A2421}" destId="{C3B7F42F-7B9A-4D41-8495-B4C7F9FF2BE3}" srcOrd="1" destOrd="0" parTransId="{CF6223E2-DCB1-4A98-805A-795707CEDB5B}" sibTransId="{CF2AB451-127A-4935-9680-753F1A05C526}"/>
    <dgm:cxn modelId="{26CF26F0-A64D-4D7C-89B4-B78C52F3ABE5}" type="presOf" srcId="{8C75D551-C09A-4DCD-84AB-80639E1E8FCC}" destId="{EF65984B-70FB-434F-91B4-117FD0BAF8A3}" srcOrd="0" destOrd="2" presId="urn:microsoft.com/office/officeart/2005/8/layout/vList4"/>
    <dgm:cxn modelId="{F8367EEC-2B93-4D62-9745-1EBE9819D8C3}" type="presOf" srcId="{8C75D551-C09A-4DCD-84AB-80639E1E8FCC}" destId="{89D4EDB5-64FA-44EE-98D5-616F427934F9}" srcOrd="1" destOrd="2" presId="urn:microsoft.com/office/officeart/2005/8/layout/vList4"/>
    <dgm:cxn modelId="{92229676-087E-42EF-BD1C-8DF43848325A}" srcId="{DD2C8C68-51AE-41DE-845A-ED1D5F117AB7}" destId="{8C75D551-C09A-4DCD-84AB-80639E1E8FCC}" srcOrd="1" destOrd="0" parTransId="{547AA6AC-B93B-4A17-84DD-E1400F8CBEEE}" sibTransId="{FA4BDE43-1458-4F8E-B2FF-E03EB03B0101}"/>
    <dgm:cxn modelId="{6D3BBBF9-2804-4636-9CD1-7A15BC537233}" type="presParOf" srcId="{06149618-1986-4DEC-92A4-755EA0182B13}" destId="{4F71BE51-263C-472E-A23B-61F42CA80F8E}" srcOrd="0" destOrd="0" presId="urn:microsoft.com/office/officeart/2005/8/layout/vList4"/>
    <dgm:cxn modelId="{E967FA6A-A2D6-4A55-B945-00227FB5A62B}" type="presParOf" srcId="{4F71BE51-263C-472E-A23B-61F42CA80F8E}" destId="{65A965BB-1704-4E5B-AE6D-EE81AB61465D}" srcOrd="0" destOrd="0" presId="urn:microsoft.com/office/officeart/2005/8/layout/vList4"/>
    <dgm:cxn modelId="{27012303-4D6B-4033-8830-001403DB874E}" type="presParOf" srcId="{4F71BE51-263C-472E-A23B-61F42CA80F8E}" destId="{12978C42-EFAD-4764-B6AA-4867E5B48F56}" srcOrd="1" destOrd="0" presId="urn:microsoft.com/office/officeart/2005/8/layout/vList4"/>
    <dgm:cxn modelId="{2796B92A-C263-446B-BE0A-1C8FD034E6C9}" type="presParOf" srcId="{4F71BE51-263C-472E-A23B-61F42CA80F8E}" destId="{ADB9A36B-9DD4-4FB1-A5E7-045FADF2647D}" srcOrd="2" destOrd="0" presId="urn:microsoft.com/office/officeart/2005/8/layout/vList4"/>
    <dgm:cxn modelId="{E384E2E5-4CEE-4650-AC03-E0055002C947}" type="presParOf" srcId="{06149618-1986-4DEC-92A4-755EA0182B13}" destId="{CF9CBB5D-243E-4E23-8086-F1F6B66EED31}" srcOrd="1" destOrd="0" presId="urn:microsoft.com/office/officeart/2005/8/layout/vList4"/>
    <dgm:cxn modelId="{6D45AE11-D2DE-4CA3-AF70-A72578516C39}" type="presParOf" srcId="{06149618-1986-4DEC-92A4-755EA0182B13}" destId="{17623534-524E-4B7D-999B-3232632E4E69}" srcOrd="2" destOrd="0" presId="urn:microsoft.com/office/officeart/2005/8/layout/vList4"/>
    <dgm:cxn modelId="{C66A84D9-6569-44C8-816F-5E842E8196B8}" type="presParOf" srcId="{17623534-524E-4B7D-999B-3232632E4E69}" destId="{1C286238-2E06-45E8-8AA4-B8C7E8BE8002}" srcOrd="0" destOrd="0" presId="urn:microsoft.com/office/officeart/2005/8/layout/vList4"/>
    <dgm:cxn modelId="{BD794035-A707-43FA-915E-56599F782E58}" type="presParOf" srcId="{17623534-524E-4B7D-999B-3232632E4E69}" destId="{607B3DB3-BED0-40C0-975D-F4980DAE28B0}" srcOrd="1" destOrd="0" presId="urn:microsoft.com/office/officeart/2005/8/layout/vList4"/>
    <dgm:cxn modelId="{11802297-EB60-430D-9CD7-DAA978F2A746}" type="presParOf" srcId="{17623534-524E-4B7D-999B-3232632E4E69}" destId="{B3ECF668-1BD9-4D40-86CA-5177473FF050}" srcOrd="2" destOrd="0" presId="urn:microsoft.com/office/officeart/2005/8/layout/vList4"/>
    <dgm:cxn modelId="{D5AFB7D0-5D25-43EC-A15A-A656F3C46856}" type="presParOf" srcId="{06149618-1986-4DEC-92A4-755EA0182B13}" destId="{2159562F-C8C6-412A-B9D4-0B32B7482E14}" srcOrd="3" destOrd="0" presId="urn:microsoft.com/office/officeart/2005/8/layout/vList4"/>
    <dgm:cxn modelId="{02EE1F88-C51A-44BB-8F78-0ABC417D92E6}" type="presParOf" srcId="{06149618-1986-4DEC-92A4-755EA0182B13}" destId="{E7EEA00A-764D-49AD-8512-2604DAC00DAF}" srcOrd="4" destOrd="0" presId="urn:microsoft.com/office/officeart/2005/8/layout/vList4"/>
    <dgm:cxn modelId="{97AC4496-5D51-4A9D-89AE-22D521D24FDB}" type="presParOf" srcId="{E7EEA00A-764D-49AD-8512-2604DAC00DAF}" destId="{EF65984B-70FB-434F-91B4-117FD0BAF8A3}" srcOrd="0" destOrd="0" presId="urn:microsoft.com/office/officeart/2005/8/layout/vList4"/>
    <dgm:cxn modelId="{D6F566C0-9D45-4E51-890C-C2F6A5E748A3}" type="presParOf" srcId="{E7EEA00A-764D-49AD-8512-2604DAC00DAF}" destId="{173A29F8-32EF-4B0D-869D-2EE5D22A97B3}" srcOrd="1" destOrd="0" presId="urn:microsoft.com/office/officeart/2005/8/layout/vList4"/>
    <dgm:cxn modelId="{1260A04A-A4FA-4467-8869-E994BBB522CF}" type="presParOf" srcId="{E7EEA00A-764D-49AD-8512-2604DAC00DAF}" destId="{89D4EDB5-64FA-44EE-98D5-616F427934F9}" srcOrd="2" destOrd="0" presId="urn:microsoft.com/office/officeart/2005/8/layout/vList4"/>
    <dgm:cxn modelId="{B559C16F-717F-4C90-BD39-743134BB3F70}" type="presParOf" srcId="{06149618-1986-4DEC-92A4-755EA0182B13}" destId="{9E4933B4-7AAE-4B03-BA43-7B803D03FC74}" srcOrd="5" destOrd="0" presId="urn:microsoft.com/office/officeart/2005/8/layout/vList4"/>
    <dgm:cxn modelId="{E4F69070-9EE4-4B40-B68F-5CFBBDFC3E29}" type="presParOf" srcId="{06149618-1986-4DEC-92A4-755EA0182B13}" destId="{EA980877-1CA6-4AA3-A7ED-3CAB579C2EB2}" srcOrd="6" destOrd="0" presId="urn:microsoft.com/office/officeart/2005/8/layout/vList4"/>
    <dgm:cxn modelId="{79ACF795-CBDA-44AB-A17D-E07AA85C3055}" type="presParOf" srcId="{EA980877-1CA6-4AA3-A7ED-3CAB579C2EB2}" destId="{68C436BC-1140-4EB9-A437-933F02BD7141}" srcOrd="0" destOrd="0" presId="urn:microsoft.com/office/officeart/2005/8/layout/vList4"/>
    <dgm:cxn modelId="{9A943831-4A18-403C-96F5-D06D6C370893}" type="presParOf" srcId="{EA980877-1CA6-4AA3-A7ED-3CAB579C2EB2}" destId="{39E2D64F-415B-4BC3-B497-C8058B9E6F01}" srcOrd="1" destOrd="0" presId="urn:microsoft.com/office/officeart/2005/8/layout/vList4"/>
    <dgm:cxn modelId="{34576A7F-4E71-42D2-B6ED-B81B2BC04C2E}" type="presParOf" srcId="{EA980877-1CA6-4AA3-A7ED-3CAB579C2EB2}" destId="{E3F3B155-6E45-4F8A-A1B5-91660B0947F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B79070-6CD4-43E6-95B2-FFB7A2C2AEDD}">
      <dsp:nvSpPr>
        <dsp:cNvPr id="0" name=""/>
        <dsp:cNvSpPr/>
      </dsp:nvSpPr>
      <dsp:spPr>
        <a:xfrm rot="16200000">
          <a:off x="-1552180" y="1552832"/>
          <a:ext cx="4800600" cy="169493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28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Учреждена в </a:t>
          </a:r>
          <a:r>
            <a:rPr lang="ru-RU" sz="2000" kern="1200" dirty="0" smtClean="0">
              <a:hlinkClick xmlns:r="http://schemas.openxmlformats.org/officeDocument/2006/relationships" r:id="rId1"/>
            </a:rPr>
            <a:t>1969 году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 rot="16200000">
        <a:off x="-1552180" y="1552832"/>
        <a:ext cx="4800600" cy="1694935"/>
      </dsp:txXfrm>
    </dsp:sp>
    <dsp:sp modelId="{60D9309D-E0CA-4D52-A515-F6B94E0C09CF}">
      <dsp:nvSpPr>
        <dsp:cNvPr id="0" name=""/>
        <dsp:cNvSpPr/>
      </dsp:nvSpPr>
      <dsp:spPr>
        <a:xfrm rot="16200000">
          <a:off x="269875" y="1552832"/>
          <a:ext cx="4800600" cy="169493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 конец </a:t>
          </a:r>
          <a:r>
            <a:rPr lang="ru-RU" sz="1800" kern="1200" dirty="0" smtClean="0">
              <a:hlinkClick xmlns:r="http://schemas.openxmlformats.org/officeDocument/2006/relationships" r:id="rId2"/>
            </a:rPr>
            <a:t>2011 года</a:t>
          </a:r>
          <a:r>
            <a:rPr lang="ru-RU" sz="1800" kern="1200" dirty="0" smtClean="0"/>
            <a:t> премией было награждено 69 экономистов</a:t>
          </a:r>
          <a:endParaRPr lang="ru-RU" sz="1800" kern="1200" dirty="0"/>
        </a:p>
      </dsp:txBody>
      <dsp:txXfrm rot="16200000">
        <a:off x="269875" y="1552832"/>
        <a:ext cx="4800600" cy="1694935"/>
      </dsp:txXfrm>
    </dsp:sp>
    <dsp:sp modelId="{4F39EBDF-B739-4801-BB0C-32BBC09E1424}">
      <dsp:nvSpPr>
        <dsp:cNvPr id="0" name=""/>
        <dsp:cNvSpPr/>
      </dsp:nvSpPr>
      <dsp:spPr>
        <a:xfrm rot="16200000">
          <a:off x="2091930" y="1552832"/>
          <a:ext cx="4800600" cy="169493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8285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Является самой престижной премией в области экономики.</a:t>
          </a:r>
          <a:endParaRPr lang="ru-RU" sz="2000" kern="1200" dirty="0"/>
        </a:p>
      </dsp:txBody>
      <dsp:txXfrm rot="16200000">
        <a:off x="2091930" y="1552832"/>
        <a:ext cx="4800600" cy="169493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2326D1-78E4-42EB-942F-270619302A1A}">
      <dsp:nvSpPr>
        <dsp:cNvPr id="0" name=""/>
        <dsp:cNvSpPr/>
      </dsp:nvSpPr>
      <dsp:spPr>
        <a:xfrm>
          <a:off x="4230" y="0"/>
          <a:ext cx="8655419" cy="11109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baseline="0" dirty="0" smtClean="0">
              <a:solidFill>
                <a:schemeClr val="accent6">
                  <a:lumMod val="50000"/>
                </a:schemeClr>
              </a:solidFill>
            </a:rPr>
            <a:t>Нобелевская премия по экономике, официально</a:t>
          </a:r>
          <a:br>
            <a:rPr lang="ru-RU" sz="2200" b="0" kern="1200" baseline="0" dirty="0" smtClean="0">
              <a:solidFill>
                <a:schemeClr val="accent6">
                  <a:lumMod val="50000"/>
                </a:schemeClr>
              </a:solidFill>
            </a:rPr>
          </a:br>
          <a:r>
            <a:rPr lang="ru-RU" sz="2200" b="0" kern="1200" baseline="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2200" b="1" kern="1200" baseline="0" dirty="0" smtClean="0">
              <a:solidFill>
                <a:schemeClr val="accent6">
                  <a:lumMod val="50000"/>
                </a:schemeClr>
              </a:solidFill>
            </a:rPr>
            <a:t>Премия Шведского государственного банка по экономическим наукам памяти Альфреда Нобеля</a:t>
          </a:r>
          <a:endParaRPr lang="ru-RU" sz="2200" b="1" kern="1200" baseline="0" dirty="0">
            <a:solidFill>
              <a:schemeClr val="accent6">
                <a:lumMod val="50000"/>
              </a:schemeClr>
            </a:solidFill>
          </a:endParaRPr>
        </a:p>
      </dsp:txBody>
      <dsp:txXfrm>
        <a:off x="4230" y="0"/>
        <a:ext cx="8655419" cy="11109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DE7BCB-02E7-4633-8DAB-4C04B7741B66}">
      <dsp:nvSpPr>
        <dsp:cNvPr id="0" name=""/>
        <dsp:cNvSpPr/>
      </dsp:nvSpPr>
      <dsp:spPr>
        <a:xfrm>
          <a:off x="6402970" y="3504920"/>
          <a:ext cx="2621072" cy="166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/>
            <a:t>Лоуренс</a:t>
          </a:r>
          <a:r>
            <a:rPr lang="ru-RU" sz="2400" b="1" kern="1200" dirty="0" smtClean="0"/>
            <a:t> Клейн</a:t>
          </a:r>
          <a:endParaRPr lang="ru-RU" sz="2400" b="1" kern="1200" dirty="0"/>
        </a:p>
      </dsp:txBody>
      <dsp:txXfrm>
        <a:off x="7189292" y="3920948"/>
        <a:ext cx="1834750" cy="1248084"/>
      </dsp:txXfrm>
    </dsp:sp>
    <dsp:sp modelId="{DCEBFD70-F608-4CF0-97DA-DBF18905BEB1}">
      <dsp:nvSpPr>
        <dsp:cNvPr id="0" name=""/>
        <dsp:cNvSpPr/>
      </dsp:nvSpPr>
      <dsp:spPr>
        <a:xfrm>
          <a:off x="395530" y="3456378"/>
          <a:ext cx="2877147" cy="166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Роберт </a:t>
          </a:r>
          <a:r>
            <a:rPr lang="ru-RU" sz="2400" b="1" kern="1200" dirty="0" err="1" smtClean="0"/>
            <a:t>Солоу</a:t>
          </a:r>
          <a:endParaRPr lang="ru-RU" sz="2400" b="1" kern="1200" dirty="0"/>
        </a:p>
      </dsp:txBody>
      <dsp:txXfrm>
        <a:off x="395530" y="3872406"/>
        <a:ext cx="2014003" cy="1248084"/>
      </dsp:txXfrm>
    </dsp:sp>
    <dsp:sp modelId="{62782580-A661-4907-8E5E-19F7D9683238}">
      <dsp:nvSpPr>
        <dsp:cNvPr id="0" name=""/>
        <dsp:cNvSpPr/>
      </dsp:nvSpPr>
      <dsp:spPr>
        <a:xfrm>
          <a:off x="6475184" y="73021"/>
          <a:ext cx="2568973" cy="166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/>
            <a:t>Саймон</a:t>
          </a:r>
          <a:r>
            <a:rPr lang="ru-RU" sz="2400" b="1" kern="1200" dirty="0" smtClean="0"/>
            <a:t> Кузнец</a:t>
          </a:r>
          <a:endParaRPr lang="ru-RU" sz="2400" b="1" kern="1200" dirty="0"/>
        </a:p>
      </dsp:txBody>
      <dsp:txXfrm>
        <a:off x="7245876" y="73021"/>
        <a:ext cx="1798281" cy="1248084"/>
      </dsp:txXfrm>
    </dsp:sp>
    <dsp:sp modelId="{EE6202CD-C5D3-4EA8-9E8C-75BFC4B3C515}">
      <dsp:nvSpPr>
        <dsp:cNvPr id="0" name=""/>
        <dsp:cNvSpPr/>
      </dsp:nvSpPr>
      <dsp:spPr>
        <a:xfrm>
          <a:off x="396892" y="0"/>
          <a:ext cx="3007086" cy="1664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Финн </a:t>
          </a:r>
          <a:r>
            <a:rPr lang="ru-RU" sz="2400" b="1" kern="1200" dirty="0" err="1" smtClean="0"/>
            <a:t>Кидланд</a:t>
          </a:r>
          <a:r>
            <a:rPr lang="ru-RU" sz="2400" b="1" kern="1200" dirty="0" smtClean="0"/>
            <a:t> и Эдвард Прескотт</a:t>
          </a:r>
          <a:endParaRPr lang="ru-RU" sz="2400" b="1" kern="1200" dirty="0"/>
        </a:p>
      </dsp:txBody>
      <dsp:txXfrm>
        <a:off x="396892" y="0"/>
        <a:ext cx="2104960" cy="1248084"/>
      </dsp:txXfrm>
    </dsp:sp>
    <dsp:sp modelId="{AA2DFCAD-2D2D-4E41-913D-C74C021D6E42}">
      <dsp:nvSpPr>
        <dsp:cNvPr id="0" name=""/>
        <dsp:cNvSpPr/>
      </dsp:nvSpPr>
      <dsp:spPr>
        <a:xfrm>
          <a:off x="1829647" y="216021"/>
          <a:ext cx="2811920" cy="239777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2004г.                 За исследования движущих сил деловых циклов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       </a:t>
          </a:r>
          <a:endParaRPr lang="ru-RU" sz="1800" b="0" kern="1200" dirty="0"/>
        </a:p>
      </dsp:txBody>
      <dsp:txXfrm>
        <a:off x="1829647" y="216021"/>
        <a:ext cx="2811920" cy="2397778"/>
      </dsp:txXfrm>
    </dsp:sp>
    <dsp:sp modelId="{609A861F-A131-46E6-A9A7-45A5AFD8C5C1}">
      <dsp:nvSpPr>
        <dsp:cNvPr id="0" name=""/>
        <dsp:cNvSpPr/>
      </dsp:nvSpPr>
      <dsp:spPr>
        <a:xfrm rot="5400000">
          <a:off x="5121032" y="-63139"/>
          <a:ext cx="2368640" cy="292696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1971г.         «Циклы Кузнеца» – 20-летние периоды колебания деловой активности</a:t>
          </a:r>
          <a:endParaRPr lang="ru-RU" sz="1700" kern="1200" dirty="0"/>
        </a:p>
      </dsp:txBody>
      <dsp:txXfrm rot="5400000">
        <a:off x="5121032" y="-63139"/>
        <a:ext cx="2368640" cy="2926962"/>
      </dsp:txXfrm>
    </dsp:sp>
    <dsp:sp modelId="{0AD9AE44-F0D0-4344-9FE1-131764A41631}">
      <dsp:nvSpPr>
        <dsp:cNvPr id="0" name=""/>
        <dsp:cNvSpPr/>
      </dsp:nvSpPr>
      <dsp:spPr>
        <a:xfrm rot="10800000">
          <a:off x="4821898" y="2664293"/>
          <a:ext cx="2918451" cy="230079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1980г.                 За применение  экономических моделей к анализу колебаний экономики</a:t>
          </a:r>
          <a:endParaRPr lang="ru-RU" sz="1800" kern="1200" dirty="0"/>
        </a:p>
      </dsp:txBody>
      <dsp:txXfrm rot="10800000">
        <a:off x="4821898" y="2664293"/>
        <a:ext cx="2918451" cy="2300795"/>
      </dsp:txXfrm>
    </dsp:sp>
    <dsp:sp modelId="{146AC069-375E-4F1D-9192-CA24C9430948}">
      <dsp:nvSpPr>
        <dsp:cNvPr id="0" name=""/>
        <dsp:cNvSpPr/>
      </dsp:nvSpPr>
      <dsp:spPr>
        <a:xfrm rot="16200000">
          <a:off x="2057389" y="2364540"/>
          <a:ext cx="2374495" cy="283000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1987г. За вклад в теорию экономического роста</a:t>
          </a:r>
          <a:endParaRPr lang="ru-RU" sz="1800" kern="1200" dirty="0"/>
        </a:p>
      </dsp:txBody>
      <dsp:txXfrm rot="16200000">
        <a:off x="2057389" y="2364540"/>
        <a:ext cx="2374495" cy="2830002"/>
      </dsp:txXfrm>
    </dsp:sp>
    <dsp:sp modelId="{CCA986D3-19C4-4851-9D26-D8D2BB82B32A}">
      <dsp:nvSpPr>
        <dsp:cNvPr id="0" name=""/>
        <dsp:cNvSpPr/>
      </dsp:nvSpPr>
      <dsp:spPr>
        <a:xfrm>
          <a:off x="4355977" y="2088235"/>
          <a:ext cx="777452" cy="6760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30F55E-B87C-44ED-B752-D1079A4BC5F1}">
      <dsp:nvSpPr>
        <dsp:cNvPr id="0" name=""/>
        <dsp:cNvSpPr/>
      </dsp:nvSpPr>
      <dsp:spPr>
        <a:xfrm rot="10800000">
          <a:off x="4355977" y="2304255"/>
          <a:ext cx="777452" cy="67604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8A6454-E26A-4874-A98B-CFBBC91434FF}">
      <dsp:nvSpPr>
        <dsp:cNvPr id="0" name=""/>
        <dsp:cNvSpPr/>
      </dsp:nvSpPr>
      <dsp:spPr>
        <a:xfrm rot="5400000">
          <a:off x="-125742" y="246637"/>
          <a:ext cx="1900785" cy="141333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1976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Милтон Фридман</a:t>
          </a:r>
          <a:endParaRPr lang="ru-RU" sz="1800" b="1" kern="1200" dirty="0">
            <a:solidFill>
              <a:srgbClr val="002060"/>
            </a:solidFill>
          </a:endParaRPr>
        </a:p>
      </dsp:txBody>
      <dsp:txXfrm rot="5400000">
        <a:off x="-125742" y="246637"/>
        <a:ext cx="1900785" cy="1413333"/>
      </dsp:txXfrm>
    </dsp:sp>
    <dsp:sp modelId="{0AC59DF1-D5C6-4612-B78D-7AB2926C9129}">
      <dsp:nvSpPr>
        <dsp:cNvPr id="0" name=""/>
        <dsp:cNvSpPr/>
      </dsp:nvSpPr>
      <dsp:spPr>
        <a:xfrm rot="5400000">
          <a:off x="4450215" y="-2601849"/>
          <a:ext cx="970581" cy="6596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За достижения в области анализа потребления и разработки монетарной теории</a:t>
          </a:r>
          <a:endParaRPr lang="ru-RU" sz="2100" b="1" kern="1200" dirty="0"/>
        </a:p>
      </dsp:txBody>
      <dsp:txXfrm rot="5400000">
        <a:off x="4450215" y="-2601849"/>
        <a:ext cx="970581" cy="6596317"/>
      </dsp:txXfrm>
    </dsp:sp>
    <dsp:sp modelId="{F3573EBF-DEB2-4924-A9B0-CBBDCB4726D4}">
      <dsp:nvSpPr>
        <dsp:cNvPr id="0" name=""/>
        <dsp:cNvSpPr/>
      </dsp:nvSpPr>
      <dsp:spPr>
        <a:xfrm rot="5400000">
          <a:off x="-359791" y="2187522"/>
          <a:ext cx="2425452" cy="14699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1990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rgbClr val="002060"/>
              </a:solidFill>
            </a:rPr>
            <a:t>Г.Марковиц</a:t>
          </a:r>
          <a:endParaRPr lang="ru-RU" sz="1700" b="1" kern="1200" dirty="0" smtClean="0">
            <a:solidFill>
              <a:srgbClr val="002060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002060"/>
              </a:solidFill>
            </a:rPr>
            <a:t>М.Миллер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rgbClr val="002060"/>
              </a:solidFill>
            </a:rPr>
            <a:t>У.Шарп</a:t>
          </a:r>
          <a:endParaRPr lang="ru-RU" sz="1700" b="1" kern="1200" dirty="0">
            <a:solidFill>
              <a:srgbClr val="002060"/>
            </a:solidFill>
          </a:endParaRPr>
        </a:p>
      </dsp:txBody>
      <dsp:txXfrm rot="5400000">
        <a:off x="-359791" y="2187522"/>
        <a:ext cx="2425452" cy="1469901"/>
      </dsp:txXfrm>
    </dsp:sp>
    <dsp:sp modelId="{3D9C3492-544B-4ED2-B5CE-A17B49E56BC7}">
      <dsp:nvSpPr>
        <dsp:cNvPr id="0" name=""/>
        <dsp:cNvSpPr/>
      </dsp:nvSpPr>
      <dsp:spPr>
        <a:xfrm rot="5400000">
          <a:off x="4478499" y="-582971"/>
          <a:ext cx="970581" cy="6596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За вклад в теорию формирования цены финансовых активов</a:t>
          </a:r>
          <a:endParaRPr lang="ru-RU" sz="2100" b="1" kern="1200" dirty="0"/>
        </a:p>
      </dsp:txBody>
      <dsp:txXfrm rot="5400000">
        <a:off x="4478499" y="-582971"/>
        <a:ext cx="970581" cy="6596317"/>
      </dsp:txXfrm>
    </dsp:sp>
    <dsp:sp modelId="{9D598314-14C2-4BB6-A322-F8C2D7A9DE19}">
      <dsp:nvSpPr>
        <dsp:cNvPr id="0" name=""/>
        <dsp:cNvSpPr/>
      </dsp:nvSpPr>
      <dsp:spPr>
        <a:xfrm rot="5400000">
          <a:off x="109590" y="3962910"/>
          <a:ext cx="1493201" cy="1503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1997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Р.Мертон</a:t>
          </a:r>
          <a:endParaRPr lang="ru-RU" sz="1400" b="1" kern="1200" dirty="0">
            <a:solidFill>
              <a:srgbClr val="002060"/>
            </a:solidFill>
          </a:endParaRPr>
        </a:p>
      </dsp:txBody>
      <dsp:txXfrm rot="5400000">
        <a:off x="109590" y="3962910"/>
        <a:ext cx="1493201" cy="1503485"/>
      </dsp:txXfrm>
    </dsp:sp>
    <dsp:sp modelId="{86F9FFE9-4E7B-4DBD-AC7D-497A949E091E}">
      <dsp:nvSpPr>
        <dsp:cNvPr id="0" name=""/>
        <dsp:cNvSpPr/>
      </dsp:nvSpPr>
      <dsp:spPr>
        <a:xfrm rot="5400000">
          <a:off x="4487771" y="1435605"/>
          <a:ext cx="970581" cy="65963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b="1" kern="1200" dirty="0" smtClean="0"/>
            <a:t>За метод оценки производных финансовых инструментов</a:t>
          </a:r>
          <a:endParaRPr lang="ru-RU" sz="2100" b="1" kern="1200" dirty="0"/>
        </a:p>
      </dsp:txBody>
      <dsp:txXfrm rot="5400000">
        <a:off x="4487771" y="1435605"/>
        <a:ext cx="970581" cy="659631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D21F90-EA11-4223-9DD4-153247D11334}">
      <dsp:nvSpPr>
        <dsp:cNvPr id="0" name=""/>
        <dsp:cNvSpPr/>
      </dsp:nvSpPr>
      <dsp:spPr>
        <a:xfrm>
          <a:off x="49314" y="2234"/>
          <a:ext cx="3141730" cy="2327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1979г.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002060"/>
              </a:solidFill>
            </a:rPr>
            <a:t>Теодор Шульц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За новаторские исследования экономического развития в приложении к проблемам развивающихся стран</a:t>
          </a:r>
        </a:p>
      </dsp:txBody>
      <dsp:txXfrm>
        <a:off x="49314" y="2234"/>
        <a:ext cx="3141730" cy="2327963"/>
      </dsp:txXfrm>
    </dsp:sp>
    <dsp:sp modelId="{7E596B9F-2E24-45C7-9355-1FD89E1E81B4}">
      <dsp:nvSpPr>
        <dsp:cNvPr id="0" name=""/>
        <dsp:cNvSpPr/>
      </dsp:nvSpPr>
      <dsp:spPr>
        <a:xfrm>
          <a:off x="48310" y="2597907"/>
          <a:ext cx="3143738" cy="2512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1992г.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err="1" smtClean="0">
              <a:solidFill>
                <a:srgbClr val="002060"/>
              </a:solidFill>
            </a:rPr>
            <a:t>Гэри</a:t>
          </a:r>
          <a:r>
            <a:rPr lang="ru-RU" sz="1800" b="1" u="sng" kern="1200" dirty="0" smtClean="0">
              <a:solidFill>
                <a:srgbClr val="002060"/>
              </a:solidFill>
            </a:rPr>
            <a:t> Беккер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За исследование широкого круга проблем человеческого поведения, не ограничивающегося только рыночным поведением</a:t>
          </a:r>
          <a:endParaRPr lang="ru-RU" sz="1800" b="1" kern="1200" dirty="0">
            <a:solidFill>
              <a:srgbClr val="002060"/>
            </a:solidFill>
          </a:endParaRPr>
        </a:p>
      </dsp:txBody>
      <dsp:txXfrm>
        <a:off x="48310" y="2597907"/>
        <a:ext cx="3143738" cy="251242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2DF06-4FC2-4F66-B7F4-12D884D8BBF1}">
      <dsp:nvSpPr>
        <dsp:cNvPr id="0" name=""/>
        <dsp:cNvSpPr/>
      </dsp:nvSpPr>
      <dsp:spPr>
        <a:xfrm>
          <a:off x="1512130" y="331097"/>
          <a:ext cx="1152202" cy="175713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D49A23-3305-441A-AB84-38DED52D98C8}">
      <dsp:nvSpPr>
        <dsp:cNvPr id="0" name=""/>
        <dsp:cNvSpPr/>
      </dsp:nvSpPr>
      <dsp:spPr>
        <a:xfrm>
          <a:off x="288048" y="300451"/>
          <a:ext cx="1158523" cy="17877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1B2F80-06D5-4FBD-B7CC-6FD4EBDA1FDA}">
      <dsp:nvSpPr>
        <dsp:cNvPr id="0" name=""/>
        <dsp:cNvSpPr/>
      </dsp:nvSpPr>
      <dsp:spPr>
        <a:xfrm rot="10800000">
          <a:off x="251546" y="2275351"/>
          <a:ext cx="3738016" cy="278098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1994г.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Джон </a:t>
          </a:r>
          <a:r>
            <a:rPr lang="ru-RU" sz="2000" b="1" kern="1200" dirty="0" err="1" smtClean="0">
              <a:solidFill>
                <a:srgbClr val="002060"/>
              </a:solidFill>
            </a:rPr>
            <a:t>Нэш</a:t>
          </a:r>
          <a:endParaRPr lang="ru-RU" sz="2000" b="1" kern="1200" dirty="0" smtClean="0">
            <a:solidFill>
              <a:srgbClr val="00206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</a:rPr>
            <a:t>Рихард</a:t>
          </a:r>
          <a:r>
            <a:rPr lang="ru-RU" sz="2000" b="1" kern="1200" dirty="0" smtClean="0">
              <a:solidFill>
                <a:srgbClr val="002060"/>
              </a:solidFill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</a:rPr>
            <a:t>Зелтен</a:t>
          </a:r>
          <a:endParaRPr lang="ru-RU" sz="2000" b="1" kern="1200" dirty="0" smtClean="0">
            <a:solidFill>
              <a:srgbClr val="00206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Джордж </a:t>
          </a:r>
          <a:r>
            <a:rPr lang="ru-RU" sz="2000" b="1" kern="1200" dirty="0" err="1" smtClean="0">
              <a:solidFill>
                <a:srgbClr val="002060"/>
              </a:solidFill>
            </a:rPr>
            <a:t>Харсаньи</a:t>
          </a:r>
          <a:endParaRPr lang="ru-RU" sz="2000" b="1" kern="1200" dirty="0" smtClean="0">
            <a:solidFill>
              <a:srgbClr val="00206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</a:rPr>
            <a:t>За анализ равновесия в теории </a:t>
          </a:r>
          <a:r>
            <a:rPr lang="ru-RU" sz="2400" kern="1200" dirty="0" err="1" smtClean="0">
              <a:solidFill>
                <a:srgbClr val="002060"/>
              </a:solidFill>
            </a:rPr>
            <a:t>некоалиционных</a:t>
          </a:r>
          <a:r>
            <a:rPr lang="ru-RU" sz="2400" kern="1200" dirty="0" smtClean="0">
              <a:solidFill>
                <a:srgbClr val="002060"/>
              </a:solidFill>
            </a:rPr>
            <a:t> игр</a:t>
          </a:r>
          <a:endParaRPr lang="ru-RU" sz="2400" kern="1200" dirty="0">
            <a:solidFill>
              <a:srgbClr val="002060"/>
            </a:solidFill>
          </a:endParaRPr>
        </a:p>
      </dsp:txBody>
      <dsp:txXfrm rot="10800000">
        <a:off x="251546" y="2275351"/>
        <a:ext cx="3738016" cy="2780984"/>
      </dsp:txXfrm>
    </dsp:sp>
    <dsp:sp modelId="{A8931FE4-E19A-4DC3-ABDC-28D836DEBC85}">
      <dsp:nvSpPr>
        <dsp:cNvPr id="0" name=""/>
        <dsp:cNvSpPr/>
      </dsp:nvSpPr>
      <dsp:spPr>
        <a:xfrm>
          <a:off x="4464478" y="360045"/>
          <a:ext cx="1360787" cy="178779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4AEB5-772F-4495-89DA-7E21D00B436C}">
      <dsp:nvSpPr>
        <dsp:cNvPr id="0" name=""/>
        <dsp:cNvSpPr/>
      </dsp:nvSpPr>
      <dsp:spPr>
        <a:xfrm rot="10800000">
          <a:off x="4363364" y="2275351"/>
          <a:ext cx="3738016" cy="2780984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</a:rPr>
            <a:t>2005г.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Роберт </a:t>
          </a:r>
          <a:r>
            <a:rPr lang="ru-RU" sz="2000" b="1" kern="1200" dirty="0" err="1" smtClean="0">
              <a:solidFill>
                <a:srgbClr val="002060"/>
              </a:solidFill>
            </a:rPr>
            <a:t>Ауманн</a:t>
          </a:r>
          <a:endParaRPr lang="ru-RU" sz="2000" b="1" kern="1200" dirty="0" smtClean="0">
            <a:solidFill>
              <a:srgbClr val="00206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Томас Шеллинг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002060"/>
              </a:solidFill>
            </a:rPr>
            <a:t>За углубление нашего понимания сути конфликта и сотрудничества путем анализа теории игр</a:t>
          </a:r>
          <a:endParaRPr lang="ru-RU" sz="2300" kern="1200" dirty="0">
            <a:solidFill>
              <a:srgbClr val="002060"/>
            </a:solidFill>
          </a:endParaRPr>
        </a:p>
      </dsp:txBody>
      <dsp:txXfrm rot="10800000">
        <a:off x="4363364" y="2275351"/>
        <a:ext cx="3738016" cy="278098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A965BB-1704-4E5B-AE6D-EE81AB61465D}">
      <dsp:nvSpPr>
        <dsp:cNvPr id="0" name=""/>
        <dsp:cNvSpPr/>
      </dsp:nvSpPr>
      <dsp:spPr>
        <a:xfrm>
          <a:off x="0" y="0"/>
          <a:ext cx="8519864" cy="1115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1969 </a:t>
          </a:r>
          <a:r>
            <a:rPr lang="ru-RU" sz="2000" b="1" kern="1200" dirty="0" err="1" smtClean="0"/>
            <a:t>Рагнар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Фриш</a:t>
          </a:r>
          <a:endParaRPr lang="ru-RU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и применение динамических моделей к анализу экономических процессов</a:t>
          </a:r>
          <a:endParaRPr lang="ru-RU" sz="2000" kern="1200" dirty="0"/>
        </a:p>
      </dsp:txBody>
      <dsp:txXfrm>
        <a:off x="1815549" y="0"/>
        <a:ext cx="6704314" cy="1115764"/>
      </dsp:txXfrm>
    </dsp:sp>
    <dsp:sp modelId="{12978C42-EFAD-4764-B6AA-4867E5B48F56}">
      <dsp:nvSpPr>
        <dsp:cNvPr id="0" name=""/>
        <dsp:cNvSpPr/>
      </dsp:nvSpPr>
      <dsp:spPr>
        <a:xfrm>
          <a:off x="558971" y="111576"/>
          <a:ext cx="809182" cy="892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86238-2E06-45E8-8AA4-B8C7E8BE8002}">
      <dsp:nvSpPr>
        <dsp:cNvPr id="0" name=""/>
        <dsp:cNvSpPr/>
      </dsp:nvSpPr>
      <dsp:spPr>
        <a:xfrm>
          <a:off x="0" y="1227340"/>
          <a:ext cx="8519864" cy="1115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1973 </a:t>
          </a:r>
          <a:r>
            <a:rPr lang="ru-RU" sz="2000" b="1" kern="1200" dirty="0" smtClean="0"/>
            <a:t>Василий Леонтьев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 развитие метода «</a:t>
          </a:r>
          <a:r>
            <a:rPr lang="ru-RU" sz="2000" kern="1200" dirty="0" err="1" smtClean="0"/>
            <a:t>Затраты-выпуск</a:t>
          </a:r>
          <a:r>
            <a:rPr lang="ru-RU" sz="2000" kern="1200" dirty="0" smtClean="0"/>
            <a:t>»  и его применение к важным экономическим проблемам</a:t>
          </a:r>
          <a:endParaRPr lang="ru-RU" sz="20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</dsp:txBody>
      <dsp:txXfrm>
        <a:off x="1815549" y="1227340"/>
        <a:ext cx="6704314" cy="1115764"/>
      </dsp:txXfrm>
    </dsp:sp>
    <dsp:sp modelId="{607B3DB3-BED0-40C0-975D-F4980DAE28B0}">
      <dsp:nvSpPr>
        <dsp:cNvPr id="0" name=""/>
        <dsp:cNvSpPr/>
      </dsp:nvSpPr>
      <dsp:spPr>
        <a:xfrm>
          <a:off x="558971" y="1338917"/>
          <a:ext cx="809182" cy="89261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5984B-70FB-434F-91B4-117FD0BAF8A3}">
      <dsp:nvSpPr>
        <dsp:cNvPr id="0" name=""/>
        <dsp:cNvSpPr/>
      </dsp:nvSpPr>
      <dsp:spPr>
        <a:xfrm>
          <a:off x="0" y="2471819"/>
          <a:ext cx="8519864" cy="1115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1995 </a:t>
          </a:r>
          <a:r>
            <a:rPr lang="ru-RU" sz="2000" b="1" kern="1200" dirty="0" smtClean="0"/>
            <a:t>Роберт </a:t>
          </a:r>
          <a:r>
            <a:rPr lang="ru-RU" sz="2000" b="1" kern="1200" dirty="0" err="1" smtClean="0"/>
            <a:t>Лукас</a:t>
          </a:r>
          <a:endParaRPr lang="ru-RU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 трансформацию макроэкономического анализа и углубление понимания экономической политики </a:t>
          </a:r>
          <a:endParaRPr lang="ru-RU" sz="20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/>
        </a:p>
      </dsp:txBody>
      <dsp:txXfrm>
        <a:off x="1815549" y="2471819"/>
        <a:ext cx="6704314" cy="1115764"/>
      </dsp:txXfrm>
    </dsp:sp>
    <dsp:sp modelId="{173A29F8-32EF-4B0D-869D-2EE5D22A97B3}">
      <dsp:nvSpPr>
        <dsp:cNvPr id="0" name=""/>
        <dsp:cNvSpPr/>
      </dsp:nvSpPr>
      <dsp:spPr>
        <a:xfrm>
          <a:off x="558971" y="2531370"/>
          <a:ext cx="809182" cy="9623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C436BC-1140-4EB9-A437-933F02BD7141}">
      <dsp:nvSpPr>
        <dsp:cNvPr id="0" name=""/>
        <dsp:cNvSpPr/>
      </dsp:nvSpPr>
      <dsp:spPr>
        <a:xfrm>
          <a:off x="0" y="3684835"/>
          <a:ext cx="8519864" cy="11157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2005 </a:t>
          </a:r>
          <a:r>
            <a:rPr lang="ru-RU" sz="2000" b="1" kern="1200" dirty="0" err="1" smtClean="0"/>
            <a:t>Эдмунд</a:t>
          </a:r>
          <a:r>
            <a:rPr lang="ru-RU" sz="2000" b="1" kern="1200" dirty="0" smtClean="0"/>
            <a:t> </a:t>
          </a:r>
          <a:r>
            <a:rPr lang="ru-RU" sz="2000" b="1" kern="1200" dirty="0" err="1" smtClean="0"/>
            <a:t>Фелпс</a:t>
          </a:r>
          <a:endParaRPr lang="ru-RU" sz="20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 проведенный анализ </a:t>
          </a:r>
          <a:r>
            <a:rPr lang="ru-RU" sz="2000" kern="1200" dirty="0" err="1" smtClean="0"/>
            <a:t>межвременных</a:t>
          </a:r>
          <a:r>
            <a:rPr lang="ru-RU" sz="2000" kern="1200" dirty="0" smtClean="0"/>
            <a:t> отношений в макроэкономической политике</a:t>
          </a:r>
          <a:endParaRPr lang="ru-RU" sz="2000" kern="1200" dirty="0"/>
        </a:p>
      </dsp:txBody>
      <dsp:txXfrm>
        <a:off x="1815549" y="3684835"/>
        <a:ext cx="6704314" cy="1115764"/>
      </dsp:txXfrm>
    </dsp:sp>
    <dsp:sp modelId="{39E2D64F-415B-4BC3-B497-C8058B9E6F01}">
      <dsp:nvSpPr>
        <dsp:cNvPr id="0" name=""/>
        <dsp:cNvSpPr/>
      </dsp:nvSpPr>
      <dsp:spPr>
        <a:xfrm>
          <a:off x="432051" y="3788198"/>
          <a:ext cx="1063023" cy="9034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12_%D0%BE%D0%BA%D1%82%D1%8F%D0%B1%D1%80%D1%8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image" Target="../media/image6.jpeg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12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717032"/>
            <a:ext cx="8496944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Лауреаты</a:t>
            </a:r>
            <a:br>
              <a:rPr lang="ru-RU" sz="4400" dirty="0" smtClean="0"/>
            </a:br>
            <a:r>
              <a:rPr lang="ru-RU" sz="4400" dirty="0" smtClean="0"/>
              <a:t> Нобелевской премии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по экономике</a:t>
            </a:r>
            <a:endParaRPr lang="ru-RU" sz="4400" dirty="0"/>
          </a:p>
        </p:txBody>
      </p:sp>
      <p:pic>
        <p:nvPicPr>
          <p:cNvPr id="5" name="Рисунок 4" descr="нобел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04664"/>
            <a:ext cx="3240360" cy="32622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Лауреат Нобелевской премии по экономике объявляется </a:t>
            </a:r>
            <a:r>
              <a:rPr lang="ru-RU" dirty="0" smtClean="0">
                <a:hlinkClick r:id="rId2" tooltip="12 октября"/>
              </a:rPr>
              <a:t>12 октября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/>
              <a:t>Премия имени Альфреда Нобеля в 2012г. </a:t>
            </a:r>
          </a:p>
          <a:p>
            <a:pPr algn="ctr"/>
            <a:r>
              <a:rPr lang="ru-RU" b="1" smtClean="0"/>
              <a:t>составила </a:t>
            </a:r>
            <a:r>
              <a:rPr lang="ru-RU" b="1" dirty="0" smtClean="0"/>
              <a:t>1,1 млн. долларов</a:t>
            </a:r>
            <a:endParaRPr lang="ru-RU" b="1" dirty="0"/>
          </a:p>
        </p:txBody>
      </p:sp>
      <p:sp>
        <p:nvSpPr>
          <p:cNvPr id="10" name="Управляющая кнопка: справка 9">
            <a:hlinkClick r:id="" action="ppaction://noaction" highlightClick="1"/>
          </p:cNvPr>
          <p:cNvSpPr/>
          <p:nvPr/>
        </p:nvSpPr>
        <p:spPr>
          <a:xfrm>
            <a:off x="2771800" y="692696"/>
            <a:ext cx="3528392" cy="2808312"/>
          </a:xfrm>
          <a:prstGeom prst="actionButtonHelp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3575050" y="609600"/>
          <a:ext cx="5340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251520" y="5486400"/>
          <a:ext cx="8663880" cy="111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" name="Рисунок 9" descr="imgen2.aspx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51520" y="620688"/>
            <a:ext cx="3235449" cy="48245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Теория экономических циклов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609600"/>
          <a:ext cx="8447856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0" y="260648"/>
          <a:ext cx="9144000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 descr="&amp;Fcy;&amp;icy;&amp;ncy;&amp;ncy; &amp;Kcy;&amp;icy;&amp;dcy;&amp;lcy;&amp;acy;&amp;ncy;&amp;dcy;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11560" y="2060848"/>
            <a:ext cx="1008112" cy="1512168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QWnR6HVh_1iY_O3W8oy6lzCWfmXUPlDu97AhomfHdCb1oPimSu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84368" y="2060848"/>
            <a:ext cx="1080120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5733256"/>
            <a:ext cx="86868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b="1" dirty="0" smtClean="0"/>
              <a:t>Теория и практика финансов</a:t>
            </a:r>
            <a:endParaRPr lang="ru-RU" sz="2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800" y="188641"/>
          <a:ext cx="8686800" cy="5545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 descr="финансы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79712" y="1412776"/>
            <a:ext cx="3096344" cy="936104"/>
          </a:xfrm>
          <a:prstGeom prst="rect">
            <a:avLst/>
          </a:prstGeom>
        </p:spPr>
      </p:pic>
      <p:pic>
        <p:nvPicPr>
          <p:cNvPr id="9" name="Рисунок 8" descr="финансы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1412776"/>
            <a:ext cx="3528392" cy="936104"/>
          </a:xfrm>
          <a:prstGeom prst="rect">
            <a:avLst/>
          </a:prstGeom>
        </p:spPr>
      </p:pic>
      <p:pic>
        <p:nvPicPr>
          <p:cNvPr id="10" name="Рисунок 9" descr="финансы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79712" y="3429000"/>
            <a:ext cx="3096344" cy="936104"/>
          </a:xfrm>
          <a:prstGeom prst="rect">
            <a:avLst/>
          </a:prstGeom>
        </p:spPr>
      </p:pic>
      <p:pic>
        <p:nvPicPr>
          <p:cNvPr id="11" name="Рисунок 10" descr="финансы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76056" y="3429000"/>
            <a:ext cx="3384376" cy="9361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5877272"/>
            <a:ext cx="8458200" cy="520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Теория человеческого капитала</a:t>
            </a:r>
            <a:endParaRPr lang="ru-RU" sz="2400" dirty="0"/>
          </a:p>
        </p:txBody>
      </p:sp>
      <p:pic>
        <p:nvPicPr>
          <p:cNvPr id="7" name="Содержимое 6" descr="Pic.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3" y="620688"/>
            <a:ext cx="4824536" cy="4680520"/>
          </a:xfrm>
        </p:spPr>
      </p:pic>
      <p:graphicFrame>
        <p:nvGraphicFramePr>
          <p:cNvPr id="8" name="Схема 7"/>
          <p:cNvGraphicFramePr/>
          <p:nvPr/>
        </p:nvGraphicFramePr>
        <p:xfrm>
          <a:off x="323528" y="332656"/>
          <a:ext cx="32403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458200" cy="7200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dirty="0" smtClean="0"/>
              <a:t>Теория игр</a:t>
            </a:r>
            <a:endParaRPr lang="ru-RU" sz="4000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467544" y="404664"/>
          <a:ext cx="835292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&amp;Dcy;&amp;zhcy;&amp;ocy;&amp;ncy; &amp;KHcy;&amp;acy;&amp;rcy;&amp;scy;&amp;acy;&amp;ncy;&amp;softcy;&amp;i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764704"/>
            <a:ext cx="1080120" cy="1728192"/>
          </a:xfrm>
          <a:prstGeom prst="rect">
            <a:avLst/>
          </a:prstGeom>
          <a:noFill/>
        </p:spPr>
      </p:pic>
      <p:pic>
        <p:nvPicPr>
          <p:cNvPr id="16388" name="Picture 4" descr="&amp;Tcy;&amp;ocy;&amp;mcy;&amp;acy;&amp;scy; &amp;SHcy;&amp;iecy;&amp;lcy;&amp;lcy;&amp;icy;&amp;ncy;&amp;gcy;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836712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400"/>
            <a:ext cx="8663880" cy="5207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  </a:t>
            </a:r>
            <a:r>
              <a:rPr lang="ru-RU" sz="3100" dirty="0" smtClean="0"/>
              <a:t>     Теория  </a:t>
            </a:r>
            <a:br>
              <a:rPr lang="ru-RU" sz="3100" dirty="0" smtClean="0"/>
            </a:br>
            <a:r>
              <a:rPr lang="ru-RU" sz="3100" dirty="0" smtClean="0"/>
              <a:t> международной</a:t>
            </a:r>
            <a:br>
              <a:rPr lang="ru-RU" sz="3100" dirty="0" smtClean="0"/>
            </a:br>
            <a:r>
              <a:rPr lang="ru-RU" sz="3100" dirty="0" smtClean="0"/>
              <a:t>       торговли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60648"/>
            <a:ext cx="3008313" cy="5149552"/>
          </a:xfrm>
        </p:spPr>
        <p:txBody>
          <a:bodyPr/>
          <a:lstStyle/>
          <a:p>
            <a:pPr lvl="0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0"/>
            <a:endParaRPr lang="ru-RU" dirty="0" smtClean="0"/>
          </a:p>
          <a:p>
            <a:pPr lvl="1"/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548680"/>
            <a:ext cx="25202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1977г.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Б.Олин  </a:t>
            </a:r>
            <a:r>
              <a:rPr lang="ru-RU" sz="2400" b="1" dirty="0" err="1" smtClean="0">
                <a:solidFill>
                  <a:srgbClr val="002060"/>
                </a:solidFill>
              </a:rPr>
              <a:t>Д.Мид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204864"/>
            <a:ext cx="252028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2001</a:t>
            </a:r>
          </a:p>
          <a:p>
            <a:pPr algn="ctr"/>
            <a:r>
              <a:rPr lang="ru-RU" sz="2400" b="1" dirty="0" err="1" smtClean="0"/>
              <a:t>Д.Стиглиц</a:t>
            </a:r>
            <a:endParaRPr lang="ru-RU" sz="2400" b="1" dirty="0" smtClean="0"/>
          </a:p>
          <a:p>
            <a:pPr algn="ctr"/>
            <a:r>
              <a:rPr lang="ru-RU" sz="2400" b="1" dirty="0" err="1" smtClean="0"/>
              <a:t>М.Спенс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3861048"/>
            <a:ext cx="25202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2008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Пол </a:t>
            </a:r>
            <a:r>
              <a:rPr lang="ru-RU" sz="2400" b="1" dirty="0" err="1" smtClean="0">
                <a:solidFill>
                  <a:srgbClr val="002060"/>
                </a:solidFill>
              </a:rPr>
              <a:t>Кругман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635896" y="548680"/>
            <a:ext cx="5184576" cy="8640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>
          <a:xfrm>
            <a:off x="3563888" y="332656"/>
            <a:ext cx="5351512" cy="48965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marL="457200" indent="-457200"/>
            <a:r>
              <a:rPr lang="ru-RU" sz="2400" dirty="0" smtClean="0">
                <a:solidFill>
                  <a:srgbClr val="002060"/>
                </a:solidFill>
              </a:rPr>
              <a:t>За первопроходческий вклад в теорию международной торговли и международного движения капитала</a:t>
            </a:r>
          </a:p>
          <a:p>
            <a:pPr marL="457200" indent="-457200"/>
            <a:endParaRPr lang="ru-RU" sz="2000" dirty="0" smtClean="0">
              <a:solidFill>
                <a:srgbClr val="002060"/>
              </a:solidFill>
            </a:endParaRPr>
          </a:p>
          <a:p>
            <a:pPr marL="457200" indent="-457200"/>
            <a:endParaRPr lang="ru-RU" sz="2000" dirty="0" smtClean="0">
              <a:solidFill>
                <a:srgbClr val="002060"/>
              </a:solidFill>
            </a:endParaRPr>
          </a:p>
          <a:p>
            <a:pPr marL="457200" indent="-457200"/>
            <a:r>
              <a:rPr lang="ru-RU" sz="2400" dirty="0" smtClean="0"/>
              <a:t>За анализ рынков с асимметричной информацией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endParaRPr lang="ru-RU" sz="2000" dirty="0" smtClean="0"/>
          </a:p>
          <a:p>
            <a:pPr marL="457200" indent="-457200"/>
            <a:r>
              <a:rPr lang="ru-RU" sz="2400" dirty="0" smtClean="0">
                <a:solidFill>
                  <a:srgbClr val="002060"/>
                </a:solidFill>
              </a:rPr>
              <a:t>За анализ структуры торговли и размещения экономической активности</a:t>
            </a:r>
          </a:p>
        </p:txBody>
      </p:sp>
      <p:pic>
        <p:nvPicPr>
          <p:cNvPr id="13" name="Рисунок 1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5517232"/>
            <a:ext cx="5256584" cy="11247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661248"/>
            <a:ext cx="8458200" cy="5207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Методы макроэкономического анализа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395536" y="609600"/>
          <a:ext cx="851986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517232"/>
            <a:ext cx="8640960" cy="8229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Нобелевские лауреаты - 2011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609600"/>
            <a:ext cx="3141985" cy="480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b="1" dirty="0" smtClean="0"/>
              <a:t>Томас Сарджент</a:t>
            </a:r>
          </a:p>
          <a:p>
            <a:r>
              <a:rPr lang="ru-RU" sz="2400" b="1" dirty="0" smtClean="0"/>
              <a:t>Кристофер </a:t>
            </a:r>
            <a:r>
              <a:rPr lang="ru-RU" sz="2400" b="1" dirty="0" err="1" smtClean="0"/>
              <a:t>Симс</a:t>
            </a:r>
            <a:endParaRPr lang="ru-RU" sz="2400" b="1" dirty="0" smtClean="0"/>
          </a:p>
          <a:p>
            <a:r>
              <a:rPr lang="ru-RU" sz="2800" dirty="0" smtClean="0"/>
              <a:t>«За эмпирические исследования причинно-следственных связей в макроэкономике»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200" dirty="0" smtClean="0"/>
              <a:t>     </a:t>
            </a:r>
          </a:p>
          <a:p>
            <a:pPr>
              <a:buNone/>
            </a:pPr>
            <a:r>
              <a:rPr lang="ru-RU" sz="2200" dirty="0" smtClean="0"/>
              <a:t>      Сарджент и </a:t>
            </a:r>
            <a:r>
              <a:rPr lang="ru-RU" sz="2200" dirty="0" err="1" smtClean="0"/>
              <a:t>Симс</a:t>
            </a:r>
            <a:r>
              <a:rPr lang="ru-RU" sz="2200" dirty="0" smtClean="0"/>
              <a:t> разработали методы для ответа вопросы, касающиеся причинно-следственной связи между экономической политикой и различными макроэкономическими переменными, такими как ВВП, инфляция, занятость населения и инвестиции.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      Одновременно политика влияет на экономику и экономика влияет на политику. Основным аспектом этого взаимодействия являются ожидания относительно будущего. Ожидания частного сектора относительно будущей экономической деятельности и политики влияют на принятие решений о заработной плате, сохранения сбережений (вкладов) и инвестиций. Одновременно, экономико-политические решения влияют на ожидания относительно событий в частном секторе.</a:t>
            </a:r>
          </a:p>
          <a:p>
            <a:pPr>
              <a:buNone/>
            </a:pPr>
            <a:endParaRPr lang="ru-RU" sz="2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377</TotalTime>
  <Words>411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Лауреаты  Нобелевской премии   по экономике</vt:lpstr>
      <vt:lpstr>Слайд 2</vt:lpstr>
      <vt:lpstr>Теория экономических циклов</vt:lpstr>
      <vt:lpstr>Теория и практика финансов</vt:lpstr>
      <vt:lpstr>Теория человеческого капитала</vt:lpstr>
      <vt:lpstr>Теория игр</vt:lpstr>
      <vt:lpstr>       Теория    международной        торговли</vt:lpstr>
      <vt:lpstr>Методы макроэкономического анализа</vt:lpstr>
      <vt:lpstr>Нобелевские лауреаты - 2011</vt:lpstr>
      <vt:lpstr>Лауреат Нобелевской премии по экономике объявляется 12 октября.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Лауреаты  Нобелевской премии  по экономике</dc:title>
  <cp:lastModifiedBy>Ольга</cp:lastModifiedBy>
  <cp:revision>41</cp:revision>
  <dcterms:modified xsi:type="dcterms:W3CDTF">2012-12-06T05:33:11Z</dcterms:modified>
</cp:coreProperties>
</file>