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8" r:id="rId3"/>
    <p:sldId id="257" r:id="rId4"/>
    <p:sldId id="259" r:id="rId5"/>
    <p:sldId id="262" r:id="rId6"/>
    <p:sldId id="263" r:id="rId7"/>
    <p:sldId id="265" r:id="rId8"/>
    <p:sldId id="264" r:id="rId9"/>
    <p:sldId id="266" r:id="rId10"/>
    <p:sldId id="267" r:id="rId11"/>
    <p:sldId id="268" r:id="rId12"/>
    <p:sldId id="269" r:id="rId13"/>
    <p:sldId id="270" r:id="rId14"/>
    <p:sldId id="271"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ru-RU" smtClean="0"/>
              <a:t>Образец заголовка</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normAutofit/>
          </a:bodyPr>
          <a:lstStyle/>
          <a:p>
            <a:fld id="{04FBD206-D5F6-452E-ABF2-5DB06EC56F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FBD206-D5F6-452E-ABF2-5DB06EC56F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FBD206-D5F6-452E-ABF2-5DB06EC56F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a:xfrm>
            <a:off x="685800" y="1600201"/>
            <a:ext cx="7772400" cy="3733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FBD206-D5F6-452E-ABF2-5DB06EC56F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4FBD206-D5F6-452E-ABF2-5DB06EC56F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4FBD206-D5F6-452E-ABF2-5DB06EC56F99}" type="slidenum">
              <a:rPr lang="ru-RU" smtClean="0"/>
              <a:pPr/>
              <a:t>‹#›</a:t>
            </a:fld>
            <a:endParaRPr lang="ru-RU"/>
          </a:p>
        </p:txBody>
      </p:sp>
      <p:sp>
        <p:nvSpPr>
          <p:cNvPr id="13" name="Content Placeholder 12"/>
          <p:cNvSpPr>
            <a:spLocks noGrp="1"/>
          </p:cNvSpPr>
          <p:nvPr>
            <p:ph sz="quarter" idx="13"/>
          </p:nvPr>
        </p:nvSpPr>
        <p:spPr>
          <a:xfrm>
            <a:off x="6858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4FBD206-D5F6-452E-ABF2-5DB06EC56F99}" type="slidenum">
              <a:rPr lang="ru-RU" smtClean="0"/>
              <a:pPr/>
              <a:t>‹#›</a:t>
            </a:fld>
            <a:endParaRPr lang="ru-RU"/>
          </a:p>
        </p:txBody>
      </p:sp>
      <p:sp>
        <p:nvSpPr>
          <p:cNvPr id="15" name="Content Placeholder 14"/>
          <p:cNvSpPr>
            <a:spLocks noGrp="1"/>
          </p:cNvSpPr>
          <p:nvPr>
            <p:ph sz="quarter" idx="13"/>
          </p:nvPr>
        </p:nvSpPr>
        <p:spPr>
          <a:xfrm>
            <a:off x="6858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ru-RU" smtClean="0"/>
              <a:t>Образец заголовка</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4FBD206-D5F6-452E-ABF2-5DB06EC56F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4FBD206-D5F6-452E-ABF2-5DB06EC56F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4FBD206-D5F6-452E-ABF2-5DB06EC56F99}" type="slidenum">
              <a:rPr lang="ru-RU" smtClean="0"/>
              <a:pPr/>
              <a:t>‹#›</a:t>
            </a:fld>
            <a:endParaRPr lang="ru-RU"/>
          </a:p>
        </p:txBody>
      </p:sp>
      <p:sp>
        <p:nvSpPr>
          <p:cNvPr id="13" name="Content Placeholder 12"/>
          <p:cNvSpPr>
            <a:spLocks noGrp="1"/>
          </p:cNvSpPr>
          <p:nvPr>
            <p:ph sz="quarter" idx="13"/>
          </p:nvPr>
        </p:nvSpPr>
        <p:spPr>
          <a:xfrm>
            <a:off x="4572000" y="609600"/>
            <a:ext cx="3886200" cy="4191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B64E8EF-4F23-4AC9-9F1C-FFB5E43E322E}" type="datetimeFigureOut">
              <a:rPr lang="ru-RU" smtClean="0"/>
              <a:pPr/>
              <a:t>13.05.2014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4FBD206-D5F6-452E-ABF2-5DB06EC56F99}" type="slidenum">
              <a:rPr lang="ru-RU" smtClean="0"/>
              <a:pPr/>
              <a:t>‹#›</a:t>
            </a:fld>
            <a:endParaRPr lang="ru-RU"/>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ru-RU" smtClean="0"/>
              <a:t>Образец заголовка</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2B64E8EF-4F23-4AC9-9F1C-FFB5E43E322E}" type="datetimeFigureOut">
              <a:rPr lang="ru-RU" smtClean="0"/>
              <a:pPr/>
              <a:t>13.05.2014</a:t>
            </a:fld>
            <a:endParaRPr lang="ru-RU"/>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ru-RU"/>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04FBD206-D5F6-452E-ABF2-5DB06EC56F99}"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84784"/>
            <a:ext cx="7774632" cy="1584176"/>
          </a:xfrm>
        </p:spPr>
        <p:txBody>
          <a:bodyPr>
            <a:noAutofit/>
          </a:bodyPr>
          <a:lstStyle/>
          <a:p>
            <a:pPr algn="ctr"/>
            <a:r>
              <a:rPr lang="ru-RU" sz="5400" dirty="0">
                <a:solidFill>
                  <a:srgbClr val="FFFF00"/>
                </a:solidFill>
              </a:rPr>
              <a:t>Презентация на тему: </a:t>
            </a:r>
            <a:br>
              <a:rPr lang="ru-RU" sz="5400" dirty="0">
                <a:solidFill>
                  <a:srgbClr val="FFFF00"/>
                </a:solidFill>
              </a:rPr>
            </a:br>
            <a:r>
              <a:rPr lang="ru-RU" sz="5400" dirty="0">
                <a:solidFill>
                  <a:srgbClr val="FFFF00"/>
                </a:solidFill>
              </a:rPr>
              <a:t>«Волейбол»</a:t>
            </a:r>
          </a:p>
        </p:txBody>
      </p:sp>
      <p:sp>
        <p:nvSpPr>
          <p:cNvPr id="3" name="Подзаголовок 2"/>
          <p:cNvSpPr>
            <a:spLocks noGrp="1"/>
          </p:cNvSpPr>
          <p:nvPr>
            <p:ph type="subTitle" idx="1"/>
          </p:nvPr>
        </p:nvSpPr>
        <p:spPr/>
        <p:txBody>
          <a:bodyPr>
            <a:normAutofit fontScale="77500" lnSpcReduction="20000"/>
          </a:bodyPr>
          <a:lstStyle/>
          <a:p>
            <a:pPr algn="ctr"/>
            <a:endParaRPr lang="ru-RU" dirty="0" smtClean="0"/>
          </a:p>
          <a:p>
            <a:pPr algn="ctr"/>
            <a:endParaRPr lang="ru-RU" dirty="0"/>
          </a:p>
          <a:p>
            <a:pPr algn="ctr"/>
            <a:endParaRPr lang="ru-RU" sz="2300" b="1" dirty="0" smtClean="0">
              <a:solidFill>
                <a:srgbClr val="FFFF00"/>
              </a:solidFill>
            </a:endParaRPr>
          </a:p>
          <a:p>
            <a:r>
              <a:rPr lang="ru-RU" sz="2300" b="1" dirty="0" smtClean="0">
                <a:solidFill>
                  <a:srgbClr val="FFFF00"/>
                </a:solidFill>
              </a:rPr>
              <a:t>ГБОУ СОШ №629</a:t>
            </a:r>
          </a:p>
          <a:p>
            <a:r>
              <a:rPr lang="ru-RU" sz="2300" b="1" smtClean="0">
                <a:solidFill>
                  <a:srgbClr val="FFFF00"/>
                </a:solidFill>
              </a:rPr>
              <a:t>Учитель</a:t>
            </a:r>
            <a:r>
              <a:rPr lang="ru-RU" sz="2300" b="1" dirty="0" smtClean="0">
                <a:solidFill>
                  <a:srgbClr val="FFFF00"/>
                </a:solidFill>
              </a:rPr>
              <a:t>: Филонов Алексей Иванович</a:t>
            </a:r>
          </a:p>
          <a:p>
            <a:endParaRPr lang="ru-RU" dirty="0"/>
          </a:p>
        </p:txBody>
      </p:sp>
    </p:spTree>
    <p:extLst>
      <p:ext uri="{BB962C8B-B14F-4D97-AF65-F5344CB8AC3E}">
        <p14:creationId xmlns:p14="http://schemas.microsoft.com/office/powerpoint/2010/main" xmlns="" val="24309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solidFill>
                  <a:srgbClr val="FFFF00"/>
                </a:solidFill>
              </a:rPr>
              <a:t>Отражение подач</a:t>
            </a:r>
            <a:r>
              <a:rPr lang="ru-RU" b="1" dirty="0"/>
              <a:t/>
            </a:r>
            <a:br>
              <a:rPr lang="ru-RU" b="1" dirty="0"/>
            </a:br>
            <a:endParaRPr lang="ru-RU" dirty="0"/>
          </a:p>
        </p:txBody>
      </p:sp>
      <p:sp>
        <p:nvSpPr>
          <p:cNvPr id="3" name="Объект 2"/>
          <p:cNvSpPr>
            <a:spLocks noGrp="1"/>
          </p:cNvSpPr>
          <p:nvPr>
            <p:ph sz="quarter" idx="13"/>
          </p:nvPr>
        </p:nvSpPr>
        <p:spPr/>
        <p:txBody>
          <a:bodyPr/>
          <a:lstStyle/>
          <a:p>
            <a:endParaRPr lang="ru-RU"/>
          </a:p>
        </p:txBody>
      </p:sp>
      <p:sp>
        <p:nvSpPr>
          <p:cNvPr id="4" name="Объект 3"/>
          <p:cNvSpPr>
            <a:spLocks noGrp="1"/>
          </p:cNvSpPr>
          <p:nvPr>
            <p:ph sz="quarter" idx="14"/>
          </p:nvPr>
        </p:nvSpPr>
        <p:spPr>
          <a:xfrm>
            <a:off x="4800600" y="934261"/>
            <a:ext cx="3657600" cy="4886256"/>
          </a:xfrm>
        </p:spPr>
        <p:txBody>
          <a:bodyPr/>
          <a:lstStyle/>
          <a:p>
            <a:r>
              <a:rPr lang="ru-RU" dirty="0"/>
              <a:t>Отражение подач осуществляется при так называемом нижнем положении. Обе руки вытянуты ладонями вверх, прижаты друг к другу и зафиксированы в плечевом суставе. Волейболист должен касаться мяча ладонями и, выпрямляя корпус, посылать его в нужном направлении.</a:t>
            </a:r>
          </a:p>
        </p:txBody>
      </p:sp>
      <p:pic>
        <p:nvPicPr>
          <p:cNvPr id="11266" name="Picture 2" descr="http://img.readtiger.com/wkp/ru/Haavist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934260"/>
            <a:ext cx="4104456" cy="48862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9851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60648"/>
            <a:ext cx="7772400" cy="648072"/>
          </a:xfrm>
        </p:spPr>
        <p:txBody>
          <a:bodyPr>
            <a:normAutofit fontScale="90000"/>
          </a:bodyPr>
          <a:lstStyle/>
          <a:p>
            <a:pPr algn="ctr"/>
            <a:r>
              <a:rPr lang="ru-RU" b="1" dirty="0">
                <a:solidFill>
                  <a:srgbClr val="FFFF00"/>
                </a:solidFill>
              </a:rPr>
              <a:t>Верхняя </a:t>
            </a:r>
            <a:r>
              <a:rPr lang="ru-RU" b="1" dirty="0" smtClean="0">
                <a:solidFill>
                  <a:srgbClr val="FFFF00"/>
                </a:solidFill>
              </a:rPr>
              <a:t>передача</a:t>
            </a:r>
            <a:r>
              <a:rPr lang="ru-RU" b="1" dirty="0"/>
              <a:t/>
            </a:r>
            <a:br>
              <a:rPr lang="ru-RU" b="1" dirty="0"/>
            </a:br>
            <a:endParaRPr lang="ru-RU" dirty="0"/>
          </a:p>
        </p:txBody>
      </p:sp>
      <p:sp>
        <p:nvSpPr>
          <p:cNvPr id="4" name="Объект 3"/>
          <p:cNvSpPr>
            <a:spLocks noGrp="1"/>
          </p:cNvSpPr>
          <p:nvPr>
            <p:ph sz="quarter" idx="14"/>
          </p:nvPr>
        </p:nvSpPr>
        <p:spPr>
          <a:xfrm>
            <a:off x="4572000" y="908720"/>
            <a:ext cx="4176464" cy="4896544"/>
          </a:xfrm>
        </p:spPr>
        <p:txBody>
          <a:bodyPr>
            <a:normAutofit lnSpcReduction="10000"/>
          </a:bodyPr>
          <a:lstStyle/>
          <a:p>
            <a:r>
              <a:rPr lang="ru-RU" dirty="0"/>
              <a:t>Верхняя передача используется, как правило, </a:t>
            </a:r>
            <a:r>
              <a:rPr lang="ru-RU" dirty="0" smtClean="0"/>
              <a:t>для подготовки </a:t>
            </a:r>
            <a:r>
              <a:rPr lang="ru-RU" dirty="0"/>
              <a:t>к нападающему удару. Согнутые в виде воронки кисти рук с расставленными таким образом пальцами, что большой и указательный образуют «открытый» треугольник, находятся на уровне лица.</a:t>
            </a:r>
          </a:p>
          <a:p>
            <a:r>
              <a:rPr lang="ru-RU" dirty="0"/>
              <a:t>Игрок, как правило, касается мяча кончиками пальцев на уровне лба. Передача происходит при выпрямлении всего корпуса. Она может выполняться как в положении стоя передом, спиной и боком, так и в падении и прыжке.</a:t>
            </a:r>
          </a:p>
          <a:p>
            <a:endParaRPr lang="ru-RU" dirty="0"/>
          </a:p>
        </p:txBody>
      </p:sp>
      <p:pic>
        <p:nvPicPr>
          <p:cNvPr id="12290" name="Picture 2" descr="http://www.sportfile.ru/pub/editor/article/2010/Oct/volleyboll/volley-ball_irina_komissarov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692696"/>
            <a:ext cx="3762375" cy="523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52944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23528" y="133012"/>
            <a:ext cx="8420472" cy="847716"/>
          </a:xfrm>
        </p:spPr>
        <p:txBody>
          <a:bodyPr>
            <a:normAutofit fontScale="90000"/>
          </a:bodyPr>
          <a:lstStyle/>
          <a:p>
            <a:pPr algn="ctr"/>
            <a:r>
              <a:rPr lang="ru-RU" b="1" dirty="0">
                <a:solidFill>
                  <a:srgbClr val="FFFF00"/>
                </a:solidFill>
              </a:rPr>
              <a:t>Нападающий </a:t>
            </a:r>
            <a:r>
              <a:rPr lang="ru-RU" b="1" dirty="0" smtClean="0">
                <a:solidFill>
                  <a:srgbClr val="FFFF00"/>
                </a:solidFill>
              </a:rPr>
              <a:t>удар</a:t>
            </a:r>
            <a:r>
              <a:rPr lang="ru-RU" b="1" dirty="0"/>
              <a:t/>
            </a:r>
            <a:br>
              <a:rPr lang="ru-RU" b="1" dirty="0"/>
            </a:br>
            <a:endParaRPr lang="ru-RU" dirty="0"/>
          </a:p>
        </p:txBody>
      </p:sp>
      <p:sp>
        <p:nvSpPr>
          <p:cNvPr id="13" name="Прямоугольник 12"/>
          <p:cNvSpPr/>
          <p:nvPr/>
        </p:nvSpPr>
        <p:spPr>
          <a:xfrm>
            <a:off x="179512" y="692696"/>
            <a:ext cx="8820472" cy="1754326"/>
          </a:xfrm>
          <a:prstGeom prst="rect">
            <a:avLst/>
          </a:prstGeom>
        </p:spPr>
        <p:txBody>
          <a:bodyPr wrap="square">
            <a:spAutoFit/>
          </a:bodyPr>
          <a:lstStyle/>
          <a:p>
            <a:pPr algn="ctr"/>
            <a:r>
              <a:rPr lang="ru-RU" altLang="ru-RU" b="1" dirty="0" smtClean="0">
                <a:solidFill>
                  <a:srgbClr val="66FF33"/>
                </a:solidFill>
              </a:rPr>
              <a:t>Атакующий удар – эффективный способ завершающих действий команды. Выполняется широкий беговой шаг правой ногой на стопу с пятки, руки отведены назад, ноги сгибаются в коленях. Затем руки делают взмах вперед-вверх, ноги разгибаются в суставах, отрываются от опоры. Одновременно со взлетом выполняется замах правой руки вверх-назад. Совершается резкий удар, кисть накладывается на мяч сзади-сверху. Приземляться на согнутые ноги.</a:t>
            </a:r>
            <a:endParaRPr lang="ru-RU" altLang="ru-RU" b="1" dirty="0">
              <a:solidFill>
                <a:srgbClr val="66FF33"/>
              </a:solidFill>
            </a:endParaRPr>
          </a:p>
        </p:txBody>
      </p:sp>
      <p:pic>
        <p:nvPicPr>
          <p:cNvPr id="13314" name="Picture 2" descr="http://i.simpalsmedia.com/sporter.md/posts/thumbs/30c723c7c81249b4b5b1bb8006b1a0ff.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1481" y="2564904"/>
            <a:ext cx="5730255" cy="38148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129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280920" cy="914400"/>
          </a:xfrm>
        </p:spPr>
        <p:txBody>
          <a:bodyPr/>
          <a:lstStyle/>
          <a:p>
            <a:pPr algn="ctr"/>
            <a:r>
              <a:rPr lang="ru-RU" sz="3600" b="1" dirty="0">
                <a:solidFill>
                  <a:srgbClr val="FFFF00"/>
                </a:solidFill>
              </a:rPr>
              <a:t>Постановка блока</a:t>
            </a:r>
            <a:r>
              <a:rPr lang="ru-RU" b="1" dirty="0"/>
              <a:t/>
            </a:r>
            <a:br>
              <a:rPr lang="ru-RU" b="1" dirty="0"/>
            </a:br>
            <a:endParaRPr lang="ru-RU" dirty="0"/>
          </a:p>
        </p:txBody>
      </p:sp>
      <p:sp>
        <p:nvSpPr>
          <p:cNvPr id="4" name="Текст 3"/>
          <p:cNvSpPr>
            <a:spLocks noGrp="1"/>
          </p:cNvSpPr>
          <p:nvPr>
            <p:ph type="body" sz="quarter" idx="14"/>
          </p:nvPr>
        </p:nvSpPr>
        <p:spPr>
          <a:xfrm>
            <a:off x="251520" y="819398"/>
            <a:ext cx="8568952" cy="2448272"/>
          </a:xfrm>
        </p:spPr>
        <p:txBody>
          <a:bodyPr>
            <a:noAutofit/>
          </a:bodyPr>
          <a:lstStyle/>
          <a:p>
            <a:pPr algn="ctr"/>
            <a:r>
              <a:rPr lang="ru-RU" sz="2000" dirty="0"/>
              <a:t>Ставить блок имеют право только у сетки. В зависимости от числа участвующих в образовании блока игроков различают двойной (наиболее часто применяемый), одиночный и тройной блок. Участвующие в блоке игроки группируются против нападающего игрока, энергично выпрыгивают вверх (несколько позже противника, пробивающего нападающий удар), поднимают руки над сеткой для того, чтобы как можно круче отправить мяч на половину площадки противника.</a:t>
            </a:r>
          </a:p>
        </p:txBody>
      </p:sp>
      <p:pic>
        <p:nvPicPr>
          <p:cNvPr id="14338" name="Picture 2" descr="http://www.abstractvolleyball.ca/resources/volleyball-essentials.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5616" y="3068960"/>
            <a:ext cx="6192688" cy="34886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1109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39552" y="130622"/>
            <a:ext cx="7772400" cy="778098"/>
          </a:xfrm>
        </p:spPr>
        <p:txBody>
          <a:bodyPr/>
          <a:lstStyle/>
          <a:p>
            <a:pPr algn="ctr"/>
            <a:r>
              <a:rPr lang="ru-RU" b="1" dirty="0">
                <a:solidFill>
                  <a:srgbClr val="FFFF00"/>
                </a:solidFill>
              </a:rPr>
              <a:t>Защита</a:t>
            </a:r>
          </a:p>
        </p:txBody>
      </p:sp>
      <p:sp>
        <p:nvSpPr>
          <p:cNvPr id="8" name="Объект 7"/>
          <p:cNvSpPr>
            <a:spLocks noGrp="1"/>
          </p:cNvSpPr>
          <p:nvPr>
            <p:ph sz="quarter" idx="13"/>
          </p:nvPr>
        </p:nvSpPr>
        <p:spPr>
          <a:xfrm>
            <a:off x="179512" y="1052736"/>
            <a:ext cx="4320480" cy="4360512"/>
          </a:xfrm>
        </p:spPr>
        <p:txBody>
          <a:bodyPr>
            <a:normAutofit fontScale="92500" lnSpcReduction="20000"/>
          </a:bodyPr>
          <a:lstStyle/>
          <a:p>
            <a:r>
              <a:rPr lang="ru-RU" dirty="0" smtClean="0"/>
              <a:t>Защита </a:t>
            </a:r>
            <a:r>
              <a:rPr lang="ru-RU" dirty="0"/>
              <a:t>используется в целях отражения нападающих ударов различного характера, если им удалось пройти сквозь блок, и осуществляется так же, как и при подаче противника. Однако мяч должен быть отражен при нахождении его близко к полу.</a:t>
            </a:r>
          </a:p>
          <a:p>
            <a:r>
              <a:rPr lang="ru-RU" dirty="0"/>
              <a:t>В момент касания мяча игрок должен занять более низкое положение и держать руки почти горизонтально, а также использовать различные виды техники падания (скольжение, положение согнувшись, «скатывание»). Отражение ударов на площадке может осуществляться двумя или одной рукой.</a:t>
            </a:r>
          </a:p>
          <a:p>
            <a:endParaRPr lang="ru-RU" dirty="0"/>
          </a:p>
        </p:txBody>
      </p:sp>
      <p:pic>
        <p:nvPicPr>
          <p:cNvPr id="15362" name="Picture 2" descr="http://otvetin.ru/uploads/posts/2009-10/1254428459_1209107125_kr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6016" y="764704"/>
            <a:ext cx="3816424" cy="5268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8694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fontScale="90000"/>
          </a:bodyPr>
          <a:lstStyle/>
          <a:p>
            <a:r>
              <a:rPr lang="ru-RU" altLang="ru-RU" sz="4000" b="1" dirty="0">
                <a:solidFill>
                  <a:srgbClr val="FFFF00"/>
                </a:solidFill>
              </a:rPr>
              <a:t>Волейбол на Олимпийских играх</a:t>
            </a:r>
          </a:p>
        </p:txBody>
      </p:sp>
      <p:sp>
        <p:nvSpPr>
          <p:cNvPr id="95235" name="Rectangle 3"/>
          <p:cNvSpPr>
            <a:spLocks noGrp="1" noChangeArrowheads="1"/>
          </p:cNvSpPr>
          <p:nvPr>
            <p:ph type="body" idx="1"/>
          </p:nvPr>
        </p:nvSpPr>
        <p:spPr>
          <a:xfrm>
            <a:off x="0" y="908050"/>
            <a:ext cx="4716463" cy="5545138"/>
          </a:xfrm>
        </p:spPr>
        <p:txBody>
          <a:bodyPr/>
          <a:lstStyle/>
          <a:p>
            <a:pPr>
              <a:lnSpc>
                <a:spcPct val="80000"/>
              </a:lnSpc>
              <a:buFont typeface="Wingdings" pitchFamily="2" charset="2"/>
              <a:buNone/>
            </a:pPr>
            <a:r>
              <a:rPr lang="ru-RU" altLang="ru-RU" sz="2000"/>
              <a:t>    </a:t>
            </a:r>
          </a:p>
          <a:p>
            <a:pPr>
              <a:lnSpc>
                <a:spcPct val="80000"/>
              </a:lnSpc>
            </a:pPr>
            <a:endParaRPr lang="ru-RU" altLang="ru-RU" sz="2000"/>
          </a:p>
          <a:p>
            <a:pPr>
              <a:lnSpc>
                <a:spcPct val="80000"/>
              </a:lnSpc>
              <a:buFont typeface="Wingdings" pitchFamily="2" charset="2"/>
              <a:buNone/>
            </a:pPr>
            <a:r>
              <a:rPr lang="ru-RU" altLang="ru-RU" sz="2000"/>
              <a:t>    В программе Олимпийских игр волейбол с 1964 года (мужчины и женщины). В олимпийском турнире участвуют 12 мужских и 12 женских команд. Состав команд определяется FIVB по результатам отборочных соревнований. Турнир проводится в два этапа: вначале по круговой системе в двух подгруппах, затем команды, занявшие в них первое-второе места играют в полуфиналах, победители которых финальном матче разыгрывают олимпийское первенство.</a:t>
            </a:r>
          </a:p>
        </p:txBody>
      </p:sp>
      <p:pic>
        <p:nvPicPr>
          <p:cNvPr id="95236" name="Picture 4" descr="volley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363" y="1628775"/>
            <a:ext cx="3983037" cy="4248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299445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836712"/>
            <a:ext cx="4464496" cy="3785652"/>
          </a:xfrm>
          <a:prstGeom prst="rect">
            <a:avLst/>
          </a:prstGeom>
        </p:spPr>
        <p:txBody>
          <a:bodyPr wrap="square">
            <a:spAutoFit/>
          </a:bodyPr>
          <a:lstStyle/>
          <a:p>
            <a:pPr algn="ctr"/>
            <a:r>
              <a:rPr lang="ru-RU" altLang="ru-RU" sz="2400" b="1" dirty="0" smtClean="0">
                <a:solidFill>
                  <a:srgbClr val="FFFF00"/>
                </a:solidFill>
                <a:latin typeface="Times New Roman" pitchFamily="18" charset="0"/>
                <a:cs typeface="Times New Roman" pitchFamily="18" charset="0"/>
              </a:rPr>
              <a:t>Волейбол </a:t>
            </a:r>
            <a:r>
              <a:rPr lang="ru-RU" altLang="ru-RU" sz="2400" dirty="0" smtClean="0">
                <a:solidFill>
                  <a:srgbClr val="FFFF00"/>
                </a:solidFill>
                <a:latin typeface="Times New Roman" pitchFamily="18" charset="0"/>
                <a:cs typeface="Times New Roman" pitchFamily="18" charset="0"/>
              </a:rPr>
              <a:t>– это игровой вид спорта, пользующийся немалой популярностью. Занятия этим видом спорта способствуют развитию многих физических качеств: силы рук и плечевого пояса, прыгучести, быстроты реакции, координации движений в пространстве и во времени</a:t>
            </a:r>
            <a:endParaRPr lang="ru-RU" sz="2400" dirty="0"/>
          </a:p>
        </p:txBody>
      </p:sp>
      <p:sp>
        <p:nvSpPr>
          <p:cNvPr id="5" name="Rectangle 1"/>
          <p:cNvSpPr>
            <a:spLocks noChangeArrowheads="1"/>
          </p:cNvSpPr>
          <p:nvPr/>
        </p:nvSpPr>
        <p:spPr bwMode="auto">
          <a:xfrm>
            <a:off x="0" y="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2051" name="Picture 3" descr="http://festival.1september.ru/articles/606735/img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32040" y="332656"/>
            <a:ext cx="4032448" cy="52209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3421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0"/>
            <a:ext cx="7772400" cy="915040"/>
          </a:xfrm>
        </p:spPr>
        <p:txBody>
          <a:bodyPr/>
          <a:lstStyle/>
          <a:p>
            <a:pPr algn="ctr"/>
            <a:r>
              <a:rPr lang="ru-RU" b="1" dirty="0" smtClean="0">
                <a:solidFill>
                  <a:srgbClr val="FFFF00"/>
                </a:solidFill>
              </a:rPr>
              <a:t>История создания</a:t>
            </a:r>
            <a:endParaRPr lang="ru-RU" b="1" dirty="0">
              <a:solidFill>
                <a:srgbClr val="FFFF00"/>
              </a:solidFill>
            </a:endParaRPr>
          </a:p>
        </p:txBody>
      </p:sp>
      <p:pic>
        <p:nvPicPr>
          <p:cNvPr id="5" name="Picture 8" descr="morga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3093" y="831703"/>
            <a:ext cx="3986213" cy="54006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 name="Прямоугольник 7"/>
          <p:cNvSpPr/>
          <p:nvPr/>
        </p:nvSpPr>
        <p:spPr>
          <a:xfrm>
            <a:off x="273643" y="831703"/>
            <a:ext cx="4572000" cy="4770537"/>
          </a:xfrm>
          <a:prstGeom prst="rect">
            <a:avLst/>
          </a:prstGeom>
        </p:spPr>
        <p:txBody>
          <a:bodyPr>
            <a:spAutoFit/>
          </a:bodyPr>
          <a:lstStyle/>
          <a:p>
            <a:pPr>
              <a:lnSpc>
                <a:spcPct val="80000"/>
              </a:lnSpc>
              <a:buFont typeface="Wingdings" pitchFamily="2" charset="2"/>
              <a:buNone/>
            </a:pPr>
            <a:r>
              <a:rPr lang="ru-RU" altLang="ru-RU" sz="2000" dirty="0"/>
              <a:t>Родина волейбола – Соединенные Штаты Америки. Изобретателем волейбола считается Вильям Дж. </a:t>
            </a:r>
            <a:r>
              <a:rPr lang="ru-RU" altLang="ru-RU" sz="2000" dirty="0" smtClean="0"/>
              <a:t>Морган, преподаватель физического воспитания колледжа. 9 </a:t>
            </a:r>
            <a:r>
              <a:rPr lang="ru-RU" altLang="ru-RU" sz="2000" dirty="0"/>
              <a:t>февраля 1895 года в спортивном зале он подвесил теннисную сетку на высоте 197 см, и его ученики, число которых на площадке не ограничивалось, стали перебрасывать через неё баскетбольную камеру. Морган назвал новую игру «</a:t>
            </a:r>
            <a:r>
              <a:rPr lang="ru-RU" altLang="ru-RU" sz="2000" dirty="0" err="1"/>
              <a:t>минтонет</a:t>
            </a:r>
            <a:r>
              <a:rPr lang="ru-RU" altLang="ru-RU" sz="2000" dirty="0"/>
              <a:t>». Год спустя на конференции колледжей </a:t>
            </a:r>
            <a:r>
              <a:rPr lang="ru-RU" altLang="ru-RU" sz="2000" dirty="0" smtClean="0"/>
              <a:t>по </a:t>
            </a:r>
            <a:r>
              <a:rPr lang="ru-RU" altLang="ru-RU" sz="2000" dirty="0"/>
              <a:t>предложению профессора Альфреда Т. </a:t>
            </a:r>
            <a:r>
              <a:rPr lang="ru-RU" altLang="ru-RU" sz="2000" dirty="0" err="1"/>
              <a:t>Хальстеда</a:t>
            </a:r>
            <a:r>
              <a:rPr lang="ru-RU" altLang="ru-RU" sz="2000" dirty="0"/>
              <a:t> игра получила новое название — «волейбол</a:t>
            </a:r>
            <a:r>
              <a:rPr lang="ru-RU" altLang="ru-RU" sz="2000" dirty="0" smtClean="0"/>
              <a:t>» », что в переводе с английского  «летящий мяч» (от «</a:t>
            </a:r>
            <a:r>
              <a:rPr lang="ru-RU" altLang="ru-RU" sz="2000" dirty="0" err="1" smtClean="0"/>
              <a:t>volley</a:t>
            </a:r>
            <a:r>
              <a:rPr lang="ru-RU" altLang="ru-RU" sz="2000" dirty="0" smtClean="0"/>
              <a:t>» - отбивать на лету и «</a:t>
            </a:r>
            <a:r>
              <a:rPr lang="ru-RU" altLang="ru-RU" sz="2000" dirty="0" err="1" smtClean="0"/>
              <a:t>ball</a:t>
            </a:r>
            <a:r>
              <a:rPr lang="ru-RU" altLang="ru-RU" sz="2000" dirty="0" smtClean="0"/>
              <a:t>» - мяч). . </a:t>
            </a:r>
            <a:r>
              <a:rPr lang="ru-RU" altLang="ru-RU" sz="2000" dirty="0"/>
              <a:t>В 1897 году были опубликованы первые правила волейбола.</a:t>
            </a:r>
          </a:p>
        </p:txBody>
      </p:sp>
    </p:spTree>
    <p:extLst>
      <p:ext uri="{BB962C8B-B14F-4D97-AF65-F5344CB8AC3E}">
        <p14:creationId xmlns:p14="http://schemas.microsoft.com/office/powerpoint/2010/main" xmlns="" val="3110991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0"/>
                                        <p:tgtEl>
                                          <p:spTgt spid="5"/>
                                        </p:tgtEl>
                                      </p:cBhvr>
                                    </p:animEffect>
                                    <p:anim calcmode="lin" valueType="num">
                                      <p:cBhvr>
                                        <p:cTn id="8" dur="4000" fill="hold"/>
                                        <p:tgtEl>
                                          <p:spTgt spid="5"/>
                                        </p:tgtEl>
                                        <p:attrNameLst>
                                          <p:attrName>style.rotation</p:attrName>
                                        </p:attrNameLst>
                                      </p:cBhvr>
                                      <p:tavLst>
                                        <p:tav tm="0">
                                          <p:val>
                                            <p:fltVal val="720"/>
                                          </p:val>
                                        </p:tav>
                                        <p:tav tm="100000">
                                          <p:val>
                                            <p:fltVal val="0"/>
                                          </p:val>
                                        </p:tav>
                                      </p:tavLst>
                                    </p:anim>
                                    <p:anim calcmode="lin" valueType="num">
                                      <p:cBhvr>
                                        <p:cTn id="9" dur="4000" fill="hold"/>
                                        <p:tgtEl>
                                          <p:spTgt spid="5"/>
                                        </p:tgtEl>
                                        <p:attrNameLst>
                                          <p:attrName>ppt_h</p:attrName>
                                        </p:attrNameLst>
                                      </p:cBhvr>
                                      <p:tavLst>
                                        <p:tav tm="0">
                                          <p:val>
                                            <p:fltVal val="0"/>
                                          </p:val>
                                        </p:tav>
                                        <p:tav tm="100000">
                                          <p:val>
                                            <p:strVal val="#ppt_h"/>
                                          </p:val>
                                        </p:tav>
                                      </p:tavLst>
                                    </p:anim>
                                    <p:anim calcmode="lin" valueType="num">
                                      <p:cBhvr>
                                        <p:cTn id="10" dur="4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206680" cy="922114"/>
          </a:xfrm>
        </p:spPr>
        <p:txBody>
          <a:bodyPr>
            <a:normAutofit fontScale="90000"/>
          </a:bodyPr>
          <a:lstStyle/>
          <a:p>
            <a:pPr algn="ctr"/>
            <a:r>
              <a:rPr lang="ru-RU" altLang="ru-RU" b="1" dirty="0">
                <a:solidFill>
                  <a:srgbClr val="FFFF00"/>
                </a:solidFill>
                <a:latin typeface="Times New Roman" pitchFamily="18" charset="0"/>
                <a:cs typeface="Times New Roman" pitchFamily="18" charset="0"/>
              </a:rPr>
              <a:t>Международная федерация волейбола(ФИВБ</a:t>
            </a:r>
            <a:r>
              <a:rPr lang="ru-RU" altLang="ru-RU" b="1" dirty="0" smtClean="0">
                <a:solidFill>
                  <a:srgbClr val="FFFF00"/>
                </a:solidFill>
                <a:latin typeface="Times New Roman" pitchFamily="18" charset="0"/>
                <a:cs typeface="Times New Roman" pitchFamily="18" charset="0"/>
              </a:rPr>
              <a:t>)</a:t>
            </a:r>
            <a:endParaRPr lang="ru-RU" b="1" dirty="0"/>
          </a:p>
        </p:txBody>
      </p:sp>
      <p:sp>
        <p:nvSpPr>
          <p:cNvPr id="4" name="Объект 3"/>
          <p:cNvSpPr>
            <a:spLocks noGrp="1"/>
          </p:cNvSpPr>
          <p:nvPr>
            <p:ph sz="quarter" idx="14"/>
          </p:nvPr>
        </p:nvSpPr>
        <p:spPr>
          <a:xfrm>
            <a:off x="4644008" y="1536192"/>
            <a:ext cx="4176464" cy="4413088"/>
          </a:xfrm>
        </p:spPr>
        <p:txBody>
          <a:bodyPr>
            <a:normAutofit/>
          </a:bodyPr>
          <a:lstStyle/>
          <a:p>
            <a:r>
              <a:rPr lang="ru-RU" altLang="ru-RU" dirty="0">
                <a:solidFill>
                  <a:srgbClr val="FFFF00"/>
                </a:solidFill>
                <a:latin typeface="Times New Roman" pitchFamily="18" charset="0"/>
                <a:cs typeface="Times New Roman" pitchFamily="18" charset="0"/>
              </a:rPr>
              <a:t>В 1947 году была создана Международная федерация волейбола(ФИВБ). Развитие волейбола пошло ускоренными темпами. Стали проводиться первенства Европы и мира, разыгрывается Кубок европейских чемпионов. В 1964 г. волейбол включен в программу Олимпийских игр. В настоящее время членами ФИВБ являются более 110 стран. Весомый вклад в становление мирового волейбола внесли советские спортсмены.</a:t>
            </a:r>
          </a:p>
          <a:p>
            <a:endParaRPr lang="ru-RU" dirty="0"/>
          </a:p>
        </p:txBody>
      </p:sp>
      <p:pic>
        <p:nvPicPr>
          <p:cNvPr id="4098" name="Picture 2" descr="http://www.tt-ur.ru/news/big/2916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527" y="2126194"/>
            <a:ext cx="4033630" cy="302522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4297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89" name="AutoShape 61"/>
          <p:cNvSpPr>
            <a:spLocks noChangeAspect="1" noChangeArrowheads="1"/>
          </p:cNvSpPr>
          <p:nvPr/>
        </p:nvSpPr>
        <p:spPr bwMode="auto">
          <a:xfrm>
            <a:off x="1108047" y="225424"/>
            <a:ext cx="4380518" cy="43557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ru-RU"/>
          </a:p>
        </p:txBody>
      </p:sp>
      <p:sp>
        <p:nvSpPr>
          <p:cNvPr id="432191" name="Line 63"/>
          <p:cNvSpPr>
            <a:spLocks noChangeShapeType="1"/>
          </p:cNvSpPr>
          <p:nvPr/>
        </p:nvSpPr>
        <p:spPr bwMode="auto">
          <a:xfrm>
            <a:off x="1331912" y="6597352"/>
            <a:ext cx="5940426" cy="15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432190" name="AutoShape 62"/>
          <p:cNvSpPr>
            <a:spLocks noChangeArrowheads="1"/>
          </p:cNvSpPr>
          <p:nvPr/>
        </p:nvSpPr>
        <p:spPr bwMode="auto">
          <a:xfrm rot="10800000">
            <a:off x="1331913" y="692150"/>
            <a:ext cx="5940425" cy="5729288"/>
          </a:xfrm>
          <a:custGeom>
            <a:avLst/>
            <a:gdLst>
              <a:gd name="G0" fmla="+- 3839 0 0"/>
              <a:gd name="G1" fmla="+- 21600 0 3839"/>
              <a:gd name="G2" fmla="*/ 3839 1 2"/>
              <a:gd name="G3" fmla="+- 21600 0 G2"/>
              <a:gd name="G4" fmla="+/ 3839 21600 2"/>
              <a:gd name="G5" fmla="+/ G1 0 2"/>
              <a:gd name="G6" fmla="*/ 21600 21600 3839"/>
              <a:gd name="G7" fmla="*/ G6 1 2"/>
              <a:gd name="G8" fmla="+- 21600 0 G7"/>
              <a:gd name="G9" fmla="*/ 21600 1 2"/>
              <a:gd name="G10" fmla="+- 3839 0 G9"/>
              <a:gd name="G11" fmla="?: G10 G8 0"/>
              <a:gd name="G12" fmla="?: G10 G7 21600"/>
              <a:gd name="T0" fmla="*/ 19680 w 21600"/>
              <a:gd name="T1" fmla="*/ 10800 h 21600"/>
              <a:gd name="T2" fmla="*/ 10800 w 21600"/>
              <a:gd name="T3" fmla="*/ 21600 h 21600"/>
              <a:gd name="T4" fmla="*/ 1920 w 21600"/>
              <a:gd name="T5" fmla="*/ 10800 h 21600"/>
              <a:gd name="T6" fmla="*/ 10800 w 21600"/>
              <a:gd name="T7" fmla="*/ 0 h 21600"/>
              <a:gd name="T8" fmla="*/ 3720 w 21600"/>
              <a:gd name="T9" fmla="*/ 3720 h 21600"/>
              <a:gd name="T10" fmla="*/ 17880 w 21600"/>
              <a:gd name="T11" fmla="*/ 17880 h 21600"/>
            </a:gdLst>
            <a:ahLst/>
            <a:cxnLst>
              <a:cxn ang="0">
                <a:pos x="T0" y="T1"/>
              </a:cxn>
              <a:cxn ang="0">
                <a:pos x="T2" y="T3"/>
              </a:cxn>
              <a:cxn ang="0">
                <a:pos x="T4" y="T5"/>
              </a:cxn>
              <a:cxn ang="0">
                <a:pos x="T6" y="T7"/>
              </a:cxn>
            </a:cxnLst>
            <a:rect l="T8" t="T9" r="T10" b="T11"/>
            <a:pathLst>
              <a:path w="21600" h="21600">
                <a:moveTo>
                  <a:pt x="0" y="0"/>
                </a:moveTo>
                <a:lnTo>
                  <a:pt x="3839" y="21600"/>
                </a:lnTo>
                <a:lnTo>
                  <a:pt x="17761" y="21600"/>
                </a:lnTo>
                <a:lnTo>
                  <a:pt x="21600" y="0"/>
                </a:lnTo>
                <a:close/>
              </a:path>
            </a:pathLst>
          </a:custGeom>
          <a:solidFill>
            <a:srgbClr val="339966"/>
          </a:solidFill>
          <a:ln w="57150">
            <a:solidFill>
              <a:srgbClr val="000000"/>
            </a:solidFill>
            <a:miter lim="800000"/>
            <a:headEnd/>
            <a:tailEnd/>
          </a:ln>
        </p:spPr>
        <p:txBody>
          <a:bodyPr/>
          <a:lstStyle/>
          <a:p>
            <a:pPr algn="ctr"/>
            <a:endParaRPr lang="ru-RU" dirty="0"/>
          </a:p>
        </p:txBody>
      </p:sp>
      <p:sp>
        <p:nvSpPr>
          <p:cNvPr id="432192" name="AutoShape 64"/>
          <p:cNvSpPr>
            <a:spLocks noChangeArrowheads="1"/>
          </p:cNvSpPr>
          <p:nvPr/>
        </p:nvSpPr>
        <p:spPr bwMode="auto">
          <a:xfrm rot="10800000">
            <a:off x="2824163" y="1196975"/>
            <a:ext cx="2909887" cy="4078288"/>
          </a:xfrm>
          <a:custGeom>
            <a:avLst/>
            <a:gdLst>
              <a:gd name="G0" fmla="+- 4651 0 0"/>
              <a:gd name="G1" fmla="+- 21600 0 4651"/>
              <a:gd name="G2" fmla="*/ 4651 1 2"/>
              <a:gd name="G3" fmla="+- 21600 0 G2"/>
              <a:gd name="G4" fmla="+/ 4651 21600 2"/>
              <a:gd name="G5" fmla="+/ G1 0 2"/>
              <a:gd name="G6" fmla="*/ 21600 21600 4651"/>
              <a:gd name="G7" fmla="*/ G6 1 2"/>
              <a:gd name="G8" fmla="+- 21600 0 G7"/>
              <a:gd name="G9" fmla="*/ 21600 1 2"/>
              <a:gd name="G10" fmla="+- 4651 0 G9"/>
              <a:gd name="G11" fmla="?: G10 G8 0"/>
              <a:gd name="G12" fmla="?: G10 G7 21600"/>
              <a:gd name="T0" fmla="*/ 19274 w 21600"/>
              <a:gd name="T1" fmla="*/ 10800 h 21600"/>
              <a:gd name="T2" fmla="*/ 10800 w 21600"/>
              <a:gd name="T3" fmla="*/ 21600 h 21600"/>
              <a:gd name="T4" fmla="*/ 2326 w 21600"/>
              <a:gd name="T5" fmla="*/ 10800 h 21600"/>
              <a:gd name="T6" fmla="*/ 10800 w 21600"/>
              <a:gd name="T7" fmla="*/ 0 h 21600"/>
              <a:gd name="T8" fmla="*/ 4126 w 21600"/>
              <a:gd name="T9" fmla="*/ 4126 h 21600"/>
              <a:gd name="T10" fmla="*/ 17474 w 21600"/>
              <a:gd name="T11" fmla="*/ 17474 h 21600"/>
            </a:gdLst>
            <a:ahLst/>
            <a:cxnLst>
              <a:cxn ang="0">
                <a:pos x="T0" y="T1"/>
              </a:cxn>
              <a:cxn ang="0">
                <a:pos x="T2" y="T3"/>
              </a:cxn>
              <a:cxn ang="0">
                <a:pos x="T4" y="T5"/>
              </a:cxn>
              <a:cxn ang="0">
                <a:pos x="T6" y="T7"/>
              </a:cxn>
            </a:cxnLst>
            <a:rect l="T8" t="T9" r="T10" b="T11"/>
            <a:pathLst>
              <a:path w="21600" h="21600">
                <a:moveTo>
                  <a:pt x="0" y="0"/>
                </a:moveTo>
                <a:lnTo>
                  <a:pt x="4651" y="21600"/>
                </a:lnTo>
                <a:lnTo>
                  <a:pt x="16949" y="21600"/>
                </a:lnTo>
                <a:lnTo>
                  <a:pt x="21600" y="0"/>
                </a:lnTo>
                <a:close/>
              </a:path>
            </a:pathLst>
          </a:custGeom>
          <a:solidFill>
            <a:srgbClr val="FF9900"/>
          </a:solidFill>
          <a:ln w="38100">
            <a:solidFill>
              <a:srgbClr val="FFFFFF"/>
            </a:solidFill>
            <a:miter lim="800000"/>
            <a:headEnd/>
            <a:tailEnd/>
          </a:ln>
        </p:spPr>
        <p:txBody>
          <a:bodyPr/>
          <a:lstStyle/>
          <a:p>
            <a:endParaRPr lang="ru-RU"/>
          </a:p>
        </p:txBody>
      </p:sp>
      <p:sp>
        <p:nvSpPr>
          <p:cNvPr id="432193" name="Line 65"/>
          <p:cNvSpPr>
            <a:spLocks noChangeShapeType="1"/>
          </p:cNvSpPr>
          <p:nvPr/>
        </p:nvSpPr>
        <p:spPr bwMode="auto">
          <a:xfrm>
            <a:off x="3078163" y="3332163"/>
            <a:ext cx="2400300" cy="1587"/>
          </a:xfrm>
          <a:prstGeom prst="line">
            <a:avLst/>
          </a:prstGeom>
          <a:noFill/>
          <a:ln w="762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194" name="Line 66"/>
          <p:cNvSpPr>
            <a:spLocks noChangeShapeType="1"/>
          </p:cNvSpPr>
          <p:nvPr/>
        </p:nvSpPr>
        <p:spPr bwMode="auto">
          <a:xfrm>
            <a:off x="5857875" y="711200"/>
            <a:ext cx="1011238" cy="572928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432195" name="Line 67"/>
          <p:cNvSpPr>
            <a:spLocks noChangeShapeType="1"/>
          </p:cNvSpPr>
          <p:nvPr/>
        </p:nvSpPr>
        <p:spPr bwMode="auto">
          <a:xfrm flipH="1">
            <a:off x="3078163" y="5275263"/>
            <a:ext cx="252412" cy="11652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432196" name="Line 68"/>
          <p:cNvSpPr>
            <a:spLocks noChangeShapeType="1"/>
          </p:cNvSpPr>
          <p:nvPr/>
        </p:nvSpPr>
        <p:spPr bwMode="auto">
          <a:xfrm>
            <a:off x="1403350" y="6165850"/>
            <a:ext cx="113665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432197" name="Line 69"/>
          <p:cNvSpPr>
            <a:spLocks noChangeShapeType="1"/>
          </p:cNvSpPr>
          <p:nvPr/>
        </p:nvSpPr>
        <p:spPr bwMode="auto">
          <a:xfrm>
            <a:off x="2824163" y="4983163"/>
            <a:ext cx="2781300" cy="0"/>
          </a:xfrm>
          <a:prstGeom prst="line">
            <a:avLst/>
          </a:prstGeom>
          <a:noFill/>
          <a:ln w="57150">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432201" name="AutoShape 73"/>
          <p:cNvSpPr>
            <a:spLocks noChangeArrowheads="1"/>
          </p:cNvSpPr>
          <p:nvPr/>
        </p:nvSpPr>
        <p:spPr bwMode="auto">
          <a:xfrm rot="10800000">
            <a:off x="2446338" y="5275263"/>
            <a:ext cx="3663950" cy="1106487"/>
          </a:xfrm>
          <a:custGeom>
            <a:avLst/>
            <a:gdLst>
              <a:gd name="G0" fmla="+- 2191 0 0"/>
              <a:gd name="G1" fmla="+- 21600 0 2191"/>
              <a:gd name="G2" fmla="*/ 2191 1 2"/>
              <a:gd name="G3" fmla="+- 21600 0 G2"/>
              <a:gd name="G4" fmla="+/ 2191 21600 2"/>
              <a:gd name="G5" fmla="+/ G1 0 2"/>
              <a:gd name="G6" fmla="*/ 21600 21600 2191"/>
              <a:gd name="G7" fmla="*/ G6 1 2"/>
              <a:gd name="G8" fmla="+- 21600 0 G7"/>
              <a:gd name="G9" fmla="*/ 21600 1 2"/>
              <a:gd name="G10" fmla="+- 2191 0 G9"/>
              <a:gd name="G11" fmla="?: G10 G8 0"/>
              <a:gd name="G12" fmla="?: G10 G7 21600"/>
              <a:gd name="T0" fmla="*/ 20504 w 21600"/>
              <a:gd name="T1" fmla="*/ 10800 h 21600"/>
              <a:gd name="T2" fmla="*/ 10800 w 21600"/>
              <a:gd name="T3" fmla="*/ 21600 h 21600"/>
              <a:gd name="T4" fmla="*/ 1096 w 21600"/>
              <a:gd name="T5" fmla="*/ 10800 h 21600"/>
              <a:gd name="T6" fmla="*/ 10800 w 21600"/>
              <a:gd name="T7" fmla="*/ 0 h 21600"/>
              <a:gd name="T8" fmla="*/ 2896 w 21600"/>
              <a:gd name="T9" fmla="*/ 2896 h 21600"/>
              <a:gd name="T10" fmla="*/ 18704 w 21600"/>
              <a:gd name="T11" fmla="*/ 18704 h 21600"/>
            </a:gdLst>
            <a:ahLst/>
            <a:cxnLst>
              <a:cxn ang="0">
                <a:pos x="T0" y="T1"/>
              </a:cxn>
              <a:cxn ang="0">
                <a:pos x="T2" y="T3"/>
              </a:cxn>
              <a:cxn ang="0">
                <a:pos x="T4" y="T5"/>
              </a:cxn>
              <a:cxn ang="0">
                <a:pos x="T6" y="T7"/>
              </a:cxn>
            </a:cxnLst>
            <a:rect l="T8" t="T9" r="T10" b="T11"/>
            <a:pathLst>
              <a:path w="21600" h="21600">
                <a:moveTo>
                  <a:pt x="0" y="0"/>
                </a:moveTo>
                <a:lnTo>
                  <a:pt x="2191" y="21600"/>
                </a:lnTo>
                <a:lnTo>
                  <a:pt x="19409" y="21600"/>
                </a:lnTo>
                <a:lnTo>
                  <a:pt x="21600" y="0"/>
                </a:lnTo>
                <a:close/>
              </a:path>
            </a:pathLst>
          </a:custGeom>
          <a:solidFill>
            <a:srgbClr val="99CC00"/>
          </a:solidFill>
          <a:ln w="9525">
            <a:solidFill>
              <a:srgbClr val="99CC00"/>
            </a:solidFill>
            <a:miter lim="800000"/>
            <a:headEnd/>
            <a:tailEnd/>
          </a:ln>
        </p:spPr>
        <p:txBody>
          <a:bodyPr rot="10800000"/>
          <a:lstStyle/>
          <a:p>
            <a:endParaRPr lang="ru-RU" altLang="ru-RU"/>
          </a:p>
        </p:txBody>
      </p:sp>
      <p:sp>
        <p:nvSpPr>
          <p:cNvPr id="432199" name="AutoShape 71"/>
          <p:cNvSpPr>
            <a:spLocks noChangeArrowheads="1"/>
          </p:cNvSpPr>
          <p:nvPr/>
        </p:nvSpPr>
        <p:spPr bwMode="auto">
          <a:xfrm>
            <a:off x="1939925" y="2555875"/>
            <a:ext cx="1263650" cy="776288"/>
          </a:xfrm>
          <a:prstGeom prst="parallelogram">
            <a:avLst>
              <a:gd name="adj" fmla="val 13482"/>
            </a:avLst>
          </a:prstGeom>
          <a:solidFill>
            <a:srgbClr val="99CC00"/>
          </a:solidFill>
          <a:ln w="9525">
            <a:solidFill>
              <a:srgbClr val="99CC00"/>
            </a:solidFill>
            <a:miter lim="800000"/>
            <a:headEnd/>
            <a:tailEnd/>
          </a:ln>
        </p:spPr>
        <p:txBody>
          <a:bodyPr/>
          <a:lstStyle/>
          <a:p>
            <a:endParaRPr lang="ru-RU"/>
          </a:p>
        </p:txBody>
      </p:sp>
      <p:sp>
        <p:nvSpPr>
          <p:cNvPr id="432200" name="AutoShape 72"/>
          <p:cNvSpPr>
            <a:spLocks noChangeArrowheads="1"/>
          </p:cNvSpPr>
          <p:nvPr/>
        </p:nvSpPr>
        <p:spPr bwMode="auto">
          <a:xfrm rot="10800000">
            <a:off x="3455988" y="711200"/>
            <a:ext cx="1644650" cy="485775"/>
          </a:xfrm>
          <a:custGeom>
            <a:avLst/>
            <a:gdLst>
              <a:gd name="G0" fmla="+- 1412 0 0"/>
              <a:gd name="G1" fmla="+- 21600 0 1412"/>
              <a:gd name="G2" fmla="*/ 1412 1 2"/>
              <a:gd name="G3" fmla="+- 21600 0 G2"/>
              <a:gd name="G4" fmla="+/ 1412 21600 2"/>
              <a:gd name="G5" fmla="+/ G1 0 2"/>
              <a:gd name="G6" fmla="*/ 21600 21600 1412"/>
              <a:gd name="G7" fmla="*/ G6 1 2"/>
              <a:gd name="G8" fmla="+- 21600 0 G7"/>
              <a:gd name="G9" fmla="*/ 21600 1 2"/>
              <a:gd name="G10" fmla="+- 1412 0 G9"/>
              <a:gd name="G11" fmla="?: G10 G8 0"/>
              <a:gd name="G12" fmla="?: G10 G7 21600"/>
              <a:gd name="T0" fmla="*/ 20894 w 21600"/>
              <a:gd name="T1" fmla="*/ 10800 h 21600"/>
              <a:gd name="T2" fmla="*/ 10800 w 21600"/>
              <a:gd name="T3" fmla="*/ 21600 h 21600"/>
              <a:gd name="T4" fmla="*/ 706 w 21600"/>
              <a:gd name="T5" fmla="*/ 10800 h 21600"/>
              <a:gd name="T6" fmla="*/ 10800 w 21600"/>
              <a:gd name="T7" fmla="*/ 0 h 21600"/>
              <a:gd name="T8" fmla="*/ 2506 w 21600"/>
              <a:gd name="T9" fmla="*/ 2506 h 21600"/>
              <a:gd name="T10" fmla="*/ 19094 w 21600"/>
              <a:gd name="T11" fmla="*/ 19094 h 21600"/>
            </a:gdLst>
            <a:ahLst/>
            <a:cxnLst>
              <a:cxn ang="0">
                <a:pos x="T0" y="T1"/>
              </a:cxn>
              <a:cxn ang="0">
                <a:pos x="T2" y="T3"/>
              </a:cxn>
              <a:cxn ang="0">
                <a:pos x="T4" y="T5"/>
              </a:cxn>
              <a:cxn ang="0">
                <a:pos x="T6" y="T7"/>
              </a:cxn>
            </a:cxnLst>
            <a:rect l="T8" t="T9" r="T10" b="T11"/>
            <a:pathLst>
              <a:path w="21600" h="21600">
                <a:moveTo>
                  <a:pt x="0" y="0"/>
                </a:moveTo>
                <a:lnTo>
                  <a:pt x="1412" y="21600"/>
                </a:lnTo>
                <a:lnTo>
                  <a:pt x="20188" y="21600"/>
                </a:lnTo>
                <a:lnTo>
                  <a:pt x="21600" y="0"/>
                </a:lnTo>
                <a:close/>
              </a:path>
            </a:pathLst>
          </a:custGeom>
          <a:solidFill>
            <a:srgbClr val="99CC00"/>
          </a:solidFill>
          <a:ln w="9525">
            <a:solidFill>
              <a:srgbClr val="99CC00"/>
            </a:solidFill>
            <a:miter lim="800000"/>
            <a:headEnd/>
            <a:tailEnd/>
          </a:ln>
        </p:spPr>
        <p:txBody>
          <a:bodyPr/>
          <a:lstStyle/>
          <a:p>
            <a:endParaRPr lang="ru-RU"/>
          </a:p>
        </p:txBody>
      </p:sp>
      <p:sp>
        <p:nvSpPr>
          <p:cNvPr id="432202" name="Line 74"/>
          <p:cNvSpPr>
            <a:spLocks noChangeShapeType="1"/>
          </p:cNvSpPr>
          <p:nvPr/>
        </p:nvSpPr>
        <p:spPr bwMode="auto">
          <a:xfrm flipH="1">
            <a:off x="2700338" y="5275263"/>
            <a:ext cx="377825" cy="11064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ru-RU"/>
          </a:p>
        </p:txBody>
      </p:sp>
      <p:sp>
        <p:nvSpPr>
          <p:cNvPr id="432203" name="Line 75"/>
          <p:cNvSpPr>
            <a:spLocks noChangeShapeType="1"/>
          </p:cNvSpPr>
          <p:nvPr/>
        </p:nvSpPr>
        <p:spPr bwMode="auto">
          <a:xfrm>
            <a:off x="2824163" y="5275263"/>
            <a:ext cx="2908300" cy="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04" name="Line 76"/>
          <p:cNvSpPr>
            <a:spLocks noChangeShapeType="1"/>
          </p:cNvSpPr>
          <p:nvPr/>
        </p:nvSpPr>
        <p:spPr bwMode="auto">
          <a:xfrm>
            <a:off x="3455988" y="1196975"/>
            <a:ext cx="1644650" cy="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05" name="Line 77"/>
          <p:cNvSpPr>
            <a:spLocks noChangeShapeType="1"/>
          </p:cNvSpPr>
          <p:nvPr/>
        </p:nvSpPr>
        <p:spPr bwMode="auto">
          <a:xfrm>
            <a:off x="3203575" y="2555875"/>
            <a:ext cx="2149475" cy="0"/>
          </a:xfrm>
          <a:prstGeom prst="line">
            <a:avLst/>
          </a:prstGeom>
          <a:noFill/>
          <a:ln w="38100">
            <a:solidFill>
              <a:srgbClr val="FFFFFF"/>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06" name="Line 78"/>
          <p:cNvSpPr>
            <a:spLocks noChangeShapeType="1"/>
          </p:cNvSpPr>
          <p:nvPr/>
        </p:nvSpPr>
        <p:spPr bwMode="auto">
          <a:xfrm>
            <a:off x="2824163" y="2652713"/>
            <a:ext cx="2908300" cy="0"/>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07" name="Line 79"/>
          <p:cNvSpPr>
            <a:spLocks noChangeShapeType="1"/>
          </p:cNvSpPr>
          <p:nvPr/>
        </p:nvSpPr>
        <p:spPr bwMode="auto">
          <a:xfrm>
            <a:off x="2824163" y="2652713"/>
            <a:ext cx="0" cy="38893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08" name="Line 80"/>
          <p:cNvSpPr>
            <a:spLocks noChangeShapeType="1"/>
          </p:cNvSpPr>
          <p:nvPr/>
        </p:nvSpPr>
        <p:spPr bwMode="auto">
          <a:xfrm>
            <a:off x="5732463" y="2652713"/>
            <a:ext cx="0" cy="388937"/>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09" name="Line 81"/>
          <p:cNvSpPr>
            <a:spLocks noChangeShapeType="1"/>
          </p:cNvSpPr>
          <p:nvPr/>
        </p:nvSpPr>
        <p:spPr bwMode="auto">
          <a:xfrm>
            <a:off x="2824163" y="2751138"/>
            <a:ext cx="2908300"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0" name="Line 82"/>
          <p:cNvSpPr>
            <a:spLocks noChangeShapeType="1"/>
          </p:cNvSpPr>
          <p:nvPr/>
        </p:nvSpPr>
        <p:spPr bwMode="auto">
          <a:xfrm>
            <a:off x="2824163" y="2847975"/>
            <a:ext cx="2909887" cy="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1" name="Line 83"/>
          <p:cNvSpPr>
            <a:spLocks noChangeShapeType="1"/>
          </p:cNvSpPr>
          <p:nvPr/>
        </p:nvSpPr>
        <p:spPr bwMode="auto">
          <a:xfrm>
            <a:off x="2951163"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2" name="Line 84"/>
          <p:cNvSpPr>
            <a:spLocks noChangeShapeType="1"/>
          </p:cNvSpPr>
          <p:nvPr/>
        </p:nvSpPr>
        <p:spPr bwMode="auto">
          <a:xfrm flipH="1">
            <a:off x="3078163"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3" name="Line 85"/>
          <p:cNvSpPr>
            <a:spLocks noChangeShapeType="1"/>
          </p:cNvSpPr>
          <p:nvPr/>
        </p:nvSpPr>
        <p:spPr bwMode="auto">
          <a:xfrm flipH="1">
            <a:off x="3203575" y="2652713"/>
            <a:ext cx="1588"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4" name="Line 86"/>
          <p:cNvSpPr>
            <a:spLocks noChangeShapeType="1"/>
          </p:cNvSpPr>
          <p:nvPr/>
        </p:nvSpPr>
        <p:spPr bwMode="auto">
          <a:xfrm>
            <a:off x="3330575"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5" name="Line 87"/>
          <p:cNvSpPr>
            <a:spLocks noChangeShapeType="1"/>
          </p:cNvSpPr>
          <p:nvPr/>
        </p:nvSpPr>
        <p:spPr bwMode="auto">
          <a:xfrm>
            <a:off x="5605463"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6" name="Line 88"/>
          <p:cNvSpPr>
            <a:spLocks noChangeShapeType="1"/>
          </p:cNvSpPr>
          <p:nvPr/>
        </p:nvSpPr>
        <p:spPr bwMode="auto">
          <a:xfrm>
            <a:off x="5478463"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7" name="Line 89"/>
          <p:cNvSpPr>
            <a:spLocks noChangeShapeType="1"/>
          </p:cNvSpPr>
          <p:nvPr/>
        </p:nvSpPr>
        <p:spPr bwMode="auto">
          <a:xfrm>
            <a:off x="3455988" y="2652713"/>
            <a:ext cx="1587"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8" name="Line 90"/>
          <p:cNvSpPr>
            <a:spLocks noChangeShapeType="1"/>
          </p:cNvSpPr>
          <p:nvPr/>
        </p:nvSpPr>
        <p:spPr bwMode="auto">
          <a:xfrm>
            <a:off x="3582988" y="2652713"/>
            <a:ext cx="1587"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19" name="Line 91"/>
          <p:cNvSpPr>
            <a:spLocks noChangeShapeType="1"/>
          </p:cNvSpPr>
          <p:nvPr/>
        </p:nvSpPr>
        <p:spPr bwMode="auto">
          <a:xfrm>
            <a:off x="3709988"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0" name="Line 92"/>
          <p:cNvSpPr>
            <a:spLocks noChangeShapeType="1"/>
          </p:cNvSpPr>
          <p:nvPr/>
        </p:nvSpPr>
        <p:spPr bwMode="auto">
          <a:xfrm>
            <a:off x="3835400" y="2652713"/>
            <a:ext cx="1588"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2" name="Line 94"/>
          <p:cNvSpPr>
            <a:spLocks noChangeShapeType="1"/>
          </p:cNvSpPr>
          <p:nvPr/>
        </p:nvSpPr>
        <p:spPr bwMode="auto">
          <a:xfrm>
            <a:off x="3962400" y="2652713"/>
            <a:ext cx="1588"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3" name="Line 95"/>
          <p:cNvSpPr>
            <a:spLocks noChangeShapeType="1"/>
          </p:cNvSpPr>
          <p:nvPr/>
        </p:nvSpPr>
        <p:spPr bwMode="auto">
          <a:xfrm>
            <a:off x="4087813" y="2652713"/>
            <a:ext cx="3175"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4" name="Line 96"/>
          <p:cNvSpPr>
            <a:spLocks noChangeShapeType="1"/>
          </p:cNvSpPr>
          <p:nvPr/>
        </p:nvSpPr>
        <p:spPr bwMode="auto">
          <a:xfrm>
            <a:off x="4214813" y="2652713"/>
            <a:ext cx="1587"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5" name="Line 97"/>
          <p:cNvSpPr>
            <a:spLocks noChangeShapeType="1"/>
          </p:cNvSpPr>
          <p:nvPr/>
        </p:nvSpPr>
        <p:spPr bwMode="auto">
          <a:xfrm>
            <a:off x="4341813" y="2652713"/>
            <a:ext cx="1587"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6" name="Line 98"/>
          <p:cNvSpPr>
            <a:spLocks noChangeShapeType="1"/>
          </p:cNvSpPr>
          <p:nvPr/>
        </p:nvSpPr>
        <p:spPr bwMode="auto">
          <a:xfrm>
            <a:off x="4468813"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7" name="Line 99"/>
          <p:cNvSpPr>
            <a:spLocks noChangeShapeType="1"/>
          </p:cNvSpPr>
          <p:nvPr/>
        </p:nvSpPr>
        <p:spPr bwMode="auto">
          <a:xfrm>
            <a:off x="4594225" y="2652713"/>
            <a:ext cx="1588"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8" name="Line 100"/>
          <p:cNvSpPr>
            <a:spLocks noChangeShapeType="1"/>
          </p:cNvSpPr>
          <p:nvPr/>
        </p:nvSpPr>
        <p:spPr bwMode="auto">
          <a:xfrm>
            <a:off x="4721225" y="2652713"/>
            <a:ext cx="1588"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29" name="Line 101"/>
          <p:cNvSpPr>
            <a:spLocks noChangeShapeType="1"/>
          </p:cNvSpPr>
          <p:nvPr/>
        </p:nvSpPr>
        <p:spPr bwMode="auto">
          <a:xfrm>
            <a:off x="4846638" y="2652713"/>
            <a:ext cx="1587"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30" name="Line 102"/>
          <p:cNvSpPr>
            <a:spLocks noChangeShapeType="1"/>
          </p:cNvSpPr>
          <p:nvPr/>
        </p:nvSpPr>
        <p:spPr bwMode="auto">
          <a:xfrm>
            <a:off x="5100638" y="2652713"/>
            <a:ext cx="0"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31" name="Line 103"/>
          <p:cNvSpPr>
            <a:spLocks noChangeShapeType="1"/>
          </p:cNvSpPr>
          <p:nvPr/>
        </p:nvSpPr>
        <p:spPr bwMode="auto">
          <a:xfrm>
            <a:off x="4973638" y="2652713"/>
            <a:ext cx="1587"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32" name="Line 104"/>
          <p:cNvSpPr>
            <a:spLocks noChangeShapeType="1"/>
          </p:cNvSpPr>
          <p:nvPr/>
        </p:nvSpPr>
        <p:spPr bwMode="auto">
          <a:xfrm>
            <a:off x="5226050" y="2652713"/>
            <a:ext cx="1588"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33" name="Rectangle 105"/>
          <p:cNvSpPr>
            <a:spLocks noChangeArrowheads="1"/>
          </p:cNvSpPr>
          <p:nvPr/>
        </p:nvSpPr>
        <p:spPr bwMode="auto">
          <a:xfrm>
            <a:off x="3585369" y="6580034"/>
            <a:ext cx="1011237" cy="231775"/>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a:r>
              <a:rPr lang="ru-RU" altLang="ru-RU" sz="1600" b="1" dirty="0">
                <a:solidFill>
                  <a:srgbClr val="000000"/>
                </a:solidFill>
              </a:rPr>
              <a:t>15 – 19 м</a:t>
            </a:r>
          </a:p>
        </p:txBody>
      </p:sp>
      <p:sp>
        <p:nvSpPr>
          <p:cNvPr id="432234" name="Line 106"/>
          <p:cNvSpPr>
            <a:spLocks noChangeShapeType="1"/>
          </p:cNvSpPr>
          <p:nvPr/>
        </p:nvSpPr>
        <p:spPr bwMode="auto">
          <a:xfrm>
            <a:off x="5353050" y="2652713"/>
            <a:ext cx="1588" cy="292100"/>
          </a:xfrm>
          <a:prstGeom prst="line">
            <a:avLst/>
          </a:prstGeom>
          <a:noFill/>
          <a:ln w="1905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ru-RU"/>
          </a:p>
        </p:txBody>
      </p:sp>
      <p:sp>
        <p:nvSpPr>
          <p:cNvPr id="432235" name="AutoShape 107"/>
          <p:cNvSpPr>
            <a:spLocks noChangeArrowheads="1"/>
          </p:cNvSpPr>
          <p:nvPr/>
        </p:nvSpPr>
        <p:spPr bwMode="auto">
          <a:xfrm>
            <a:off x="2193925" y="1098550"/>
            <a:ext cx="1466850" cy="601663"/>
          </a:xfrm>
          <a:prstGeom prst="parallelogram">
            <a:avLst>
              <a:gd name="adj" fmla="val 0"/>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a:r>
              <a:rPr lang="ru-RU" altLang="ru-RU" sz="1400" b="1">
                <a:solidFill>
                  <a:srgbClr val="000000"/>
                </a:solidFill>
              </a:rPr>
              <a:t>СВОБОДНАЯ ЗОНА</a:t>
            </a:r>
          </a:p>
        </p:txBody>
      </p:sp>
      <p:sp>
        <p:nvSpPr>
          <p:cNvPr id="432236" name="Rectangle 108"/>
          <p:cNvSpPr>
            <a:spLocks noChangeArrowheads="1"/>
          </p:cNvSpPr>
          <p:nvPr/>
        </p:nvSpPr>
        <p:spPr bwMode="auto">
          <a:xfrm>
            <a:off x="1939925" y="2751138"/>
            <a:ext cx="1011238" cy="387350"/>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ru-RU" altLang="ru-RU" sz="1200" b="1">
                <a:solidFill>
                  <a:srgbClr val="000000"/>
                </a:solidFill>
              </a:rPr>
              <a:t>ЗОНА ЗАМЕНЫ</a:t>
            </a:r>
          </a:p>
        </p:txBody>
      </p:sp>
      <p:sp>
        <p:nvSpPr>
          <p:cNvPr id="432237" name="AutoShape 109"/>
          <p:cNvSpPr>
            <a:spLocks noChangeArrowheads="1"/>
          </p:cNvSpPr>
          <p:nvPr/>
        </p:nvSpPr>
        <p:spPr bwMode="auto">
          <a:xfrm>
            <a:off x="1692275" y="3716338"/>
            <a:ext cx="1512888" cy="576262"/>
          </a:xfrm>
          <a:prstGeom prst="parallelogram">
            <a:avLst>
              <a:gd name="adj" fmla="val 0"/>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a:r>
              <a:rPr lang="ru-RU" altLang="ru-RU" sz="1400" b="1">
                <a:solidFill>
                  <a:srgbClr val="000000"/>
                </a:solidFill>
              </a:rPr>
              <a:t>СВОБОДНАЯ</a:t>
            </a:r>
            <a:r>
              <a:rPr lang="ru-RU" altLang="ru-RU" sz="1200" b="1">
                <a:solidFill>
                  <a:srgbClr val="000000"/>
                </a:solidFill>
              </a:rPr>
              <a:t> </a:t>
            </a:r>
            <a:r>
              <a:rPr lang="ru-RU" altLang="ru-RU" sz="1400" b="1">
                <a:solidFill>
                  <a:srgbClr val="000000"/>
                </a:solidFill>
              </a:rPr>
              <a:t>ЗОНА</a:t>
            </a:r>
          </a:p>
        </p:txBody>
      </p:sp>
      <p:sp>
        <p:nvSpPr>
          <p:cNvPr id="432238" name="Rectangle 110"/>
          <p:cNvSpPr>
            <a:spLocks noChangeArrowheads="1"/>
          </p:cNvSpPr>
          <p:nvPr/>
        </p:nvSpPr>
        <p:spPr bwMode="auto">
          <a:xfrm>
            <a:off x="1687513" y="5954713"/>
            <a:ext cx="631825" cy="195262"/>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a:r>
              <a:rPr lang="ru-RU" altLang="ru-RU" sz="1200">
                <a:solidFill>
                  <a:srgbClr val="000000"/>
                </a:solidFill>
              </a:rPr>
              <a:t>3 – 5 м</a:t>
            </a:r>
            <a:endParaRPr lang="ru-RU" altLang="ru-RU">
              <a:solidFill>
                <a:srgbClr val="000000"/>
              </a:solidFill>
            </a:endParaRPr>
          </a:p>
        </p:txBody>
      </p:sp>
      <p:sp>
        <p:nvSpPr>
          <p:cNvPr id="432239" name="Rectangle 111"/>
          <p:cNvSpPr>
            <a:spLocks noChangeArrowheads="1"/>
          </p:cNvSpPr>
          <p:nvPr/>
        </p:nvSpPr>
        <p:spPr bwMode="auto">
          <a:xfrm>
            <a:off x="3962400" y="4789488"/>
            <a:ext cx="379413" cy="193675"/>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a:endParaRPr lang="ru-RU" altLang="ru-RU"/>
          </a:p>
        </p:txBody>
      </p:sp>
      <p:sp>
        <p:nvSpPr>
          <p:cNvPr id="432241" name="Rectangle 113"/>
          <p:cNvSpPr>
            <a:spLocks noChangeArrowheads="1"/>
          </p:cNvSpPr>
          <p:nvPr/>
        </p:nvSpPr>
        <p:spPr bwMode="auto">
          <a:xfrm>
            <a:off x="2951163" y="5662613"/>
            <a:ext cx="504825" cy="195262"/>
          </a:xfrm>
          <a:prstGeom prst="rect">
            <a:avLst/>
          </a:prstGeom>
          <a:noFill/>
          <a:ln>
            <a:noFill/>
          </a:ln>
          <a:extLst>
            <a:ext uri="{909E8E84-426E-40DD-AFC4-6F175D3DCCD1}">
              <a14:hiddenFill xmlns:a14="http://schemas.microsoft.com/office/drawing/2010/main" xmlns="">
                <a:solidFill>
                  <a:srgbClr val="FFFFFF">
                    <a:alpha val="0"/>
                  </a:srgbClr>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ru-RU" altLang="ru-RU" sz="1200">
                <a:solidFill>
                  <a:srgbClr val="000000"/>
                </a:solidFill>
              </a:rPr>
              <a:t>3 – 8 м</a:t>
            </a:r>
            <a:endParaRPr lang="ru-RU" altLang="ru-RU">
              <a:solidFill>
                <a:srgbClr val="000000"/>
              </a:solidFill>
            </a:endParaRPr>
          </a:p>
        </p:txBody>
      </p:sp>
      <p:sp>
        <p:nvSpPr>
          <p:cNvPr id="432242" name="Rectangle 114"/>
          <p:cNvSpPr>
            <a:spLocks noChangeArrowheads="1"/>
          </p:cNvSpPr>
          <p:nvPr/>
        </p:nvSpPr>
        <p:spPr bwMode="auto">
          <a:xfrm>
            <a:off x="5605463" y="3138488"/>
            <a:ext cx="631825" cy="193675"/>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r>
              <a:rPr lang="ru-RU" altLang="ru-RU" sz="1200" dirty="0">
                <a:solidFill>
                  <a:srgbClr val="000000"/>
                </a:solidFill>
              </a:rPr>
              <a:t>24-23 м</a:t>
            </a:r>
            <a:r>
              <a:rPr lang="ru-RU" altLang="ru-RU" sz="1200" dirty="0"/>
              <a:t> </a:t>
            </a:r>
            <a:endParaRPr lang="ru-RU" altLang="ru-RU" dirty="0"/>
          </a:p>
        </p:txBody>
      </p:sp>
      <p:sp>
        <p:nvSpPr>
          <p:cNvPr id="432243" name="Rectangle 115"/>
          <p:cNvSpPr>
            <a:spLocks noChangeArrowheads="1"/>
          </p:cNvSpPr>
          <p:nvPr/>
        </p:nvSpPr>
        <p:spPr bwMode="auto">
          <a:xfrm>
            <a:off x="5508625" y="3716338"/>
            <a:ext cx="998538" cy="428625"/>
          </a:xfrm>
          <a:prstGeom prst="rect">
            <a:avLst/>
          </a:prstGeom>
          <a:solidFill>
            <a:srgbClr val="FFFFFF">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p>
            <a:pPr algn="ctr"/>
            <a:r>
              <a:rPr lang="ru-RU" altLang="ru-RU" sz="1100" b="1">
                <a:solidFill>
                  <a:srgbClr val="000000"/>
                </a:solidFill>
              </a:rPr>
              <a:t>СВОБОДНАЯ </a:t>
            </a:r>
          </a:p>
          <a:p>
            <a:pPr algn="ctr"/>
            <a:r>
              <a:rPr lang="ru-RU" altLang="ru-RU" sz="1100" b="1">
                <a:solidFill>
                  <a:srgbClr val="000000"/>
                </a:solidFill>
              </a:rPr>
              <a:t>ЗОНА</a:t>
            </a:r>
          </a:p>
        </p:txBody>
      </p:sp>
      <p:sp>
        <p:nvSpPr>
          <p:cNvPr id="432244" name="Rectangle 116"/>
          <p:cNvSpPr>
            <a:spLocks noChangeArrowheads="1"/>
          </p:cNvSpPr>
          <p:nvPr/>
        </p:nvSpPr>
        <p:spPr bwMode="auto">
          <a:xfrm>
            <a:off x="3779838" y="4365625"/>
            <a:ext cx="914400" cy="914400"/>
          </a:xfrm>
          <a:prstGeom prst="rect">
            <a:avLst/>
          </a:prstGeom>
          <a:solidFill>
            <a:schemeClr val="accent1">
              <a:alpha val="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altLang="ru-RU" b="1" dirty="0">
                <a:solidFill>
                  <a:srgbClr val="000000"/>
                </a:solidFill>
              </a:rPr>
              <a:t>9 метров </a:t>
            </a:r>
          </a:p>
        </p:txBody>
      </p:sp>
      <p:sp>
        <p:nvSpPr>
          <p:cNvPr id="432245" name="Rectangle 117"/>
          <p:cNvSpPr>
            <a:spLocks noChangeArrowheads="1"/>
          </p:cNvSpPr>
          <p:nvPr/>
        </p:nvSpPr>
        <p:spPr bwMode="auto">
          <a:xfrm>
            <a:off x="4427538" y="3357563"/>
            <a:ext cx="865187" cy="1079500"/>
          </a:xfrm>
          <a:prstGeom prst="rect">
            <a:avLst/>
          </a:prstGeom>
          <a:solidFill>
            <a:schemeClr val="accent1">
              <a:alpha val="0"/>
            </a:scheme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algn="ctr"/>
            <a:r>
              <a:rPr lang="ru-RU" altLang="ru-RU" b="1">
                <a:solidFill>
                  <a:srgbClr val="000000"/>
                </a:solidFill>
              </a:rPr>
              <a:t>18 метров</a:t>
            </a:r>
          </a:p>
        </p:txBody>
      </p:sp>
      <p:sp>
        <p:nvSpPr>
          <p:cNvPr id="432246" name="Line 118"/>
          <p:cNvSpPr>
            <a:spLocks noChangeShapeType="1"/>
          </p:cNvSpPr>
          <p:nvPr/>
        </p:nvSpPr>
        <p:spPr bwMode="auto">
          <a:xfrm>
            <a:off x="4787900" y="1268413"/>
            <a:ext cx="504825" cy="3673475"/>
          </a:xfrm>
          <a:prstGeom prst="line">
            <a:avLst/>
          </a:prstGeom>
          <a:noFill/>
          <a:ln w="57150">
            <a:solidFill>
              <a:srgbClr val="00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ru-RU"/>
          </a:p>
        </p:txBody>
      </p:sp>
      <p:sp>
        <p:nvSpPr>
          <p:cNvPr id="432248" name="Rectangle 120"/>
          <p:cNvSpPr>
            <a:spLocks noChangeArrowheads="1"/>
          </p:cNvSpPr>
          <p:nvPr/>
        </p:nvSpPr>
        <p:spPr bwMode="auto">
          <a:xfrm>
            <a:off x="3563938" y="2349500"/>
            <a:ext cx="1295400" cy="720725"/>
          </a:xfrm>
          <a:prstGeom prst="rect">
            <a:avLst/>
          </a:prstGeom>
          <a:solidFill>
            <a:srgbClr val="FF99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altLang="ru-RU" sz="1200" b="1" dirty="0">
                <a:solidFill>
                  <a:srgbClr val="000000"/>
                </a:solidFill>
              </a:rPr>
              <a:t>Высота</a:t>
            </a:r>
            <a:r>
              <a:rPr lang="ru-RU" altLang="ru-RU" sz="1200" dirty="0">
                <a:solidFill>
                  <a:srgbClr val="000000"/>
                </a:solidFill>
              </a:rPr>
              <a:t> </a:t>
            </a:r>
          </a:p>
          <a:p>
            <a:pPr algn="ctr"/>
            <a:r>
              <a:rPr lang="ru-RU" altLang="ru-RU" sz="1200" b="1" dirty="0">
                <a:solidFill>
                  <a:srgbClr val="000000"/>
                </a:solidFill>
              </a:rPr>
              <a:t>2,24м/2,43м</a:t>
            </a:r>
          </a:p>
        </p:txBody>
      </p:sp>
      <p:sp>
        <p:nvSpPr>
          <p:cNvPr id="432254" name="Rectangle 126"/>
          <p:cNvSpPr>
            <a:spLocks noChangeArrowheads="1"/>
          </p:cNvSpPr>
          <p:nvPr/>
        </p:nvSpPr>
        <p:spPr bwMode="auto">
          <a:xfrm>
            <a:off x="250825" y="476250"/>
            <a:ext cx="792163" cy="187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ru-RU"/>
          </a:p>
        </p:txBody>
      </p:sp>
      <p:sp>
        <p:nvSpPr>
          <p:cNvPr id="432255" name="Rectangle 127"/>
          <p:cNvSpPr>
            <a:spLocks noChangeArrowheads="1"/>
          </p:cNvSpPr>
          <p:nvPr/>
        </p:nvSpPr>
        <p:spPr bwMode="auto">
          <a:xfrm>
            <a:off x="3203575" y="5300663"/>
            <a:ext cx="2087563"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r>
              <a:rPr lang="ru-RU" altLang="ru-RU" b="1">
                <a:solidFill>
                  <a:srgbClr val="000000"/>
                </a:solidFill>
              </a:rPr>
              <a:t>Лицевая линия</a:t>
            </a:r>
          </a:p>
        </p:txBody>
      </p:sp>
      <p:sp>
        <p:nvSpPr>
          <p:cNvPr id="2" name="Прямоугольник 1"/>
          <p:cNvSpPr/>
          <p:nvPr/>
        </p:nvSpPr>
        <p:spPr>
          <a:xfrm>
            <a:off x="43160" y="52116"/>
            <a:ext cx="8921328" cy="830997"/>
          </a:xfrm>
          <a:prstGeom prst="rect">
            <a:avLst/>
          </a:prstGeom>
        </p:spPr>
        <p:txBody>
          <a:bodyPr wrap="square">
            <a:spAutoFit/>
          </a:bodyPr>
          <a:lstStyle/>
          <a:p>
            <a:pPr algn="just"/>
            <a:r>
              <a:rPr lang="ru-RU" altLang="ru-RU" sz="1600" dirty="0" smtClean="0"/>
              <a:t>В классическом варианте игры, площадка находится в крытом помещении (игровом зале) и от каждой команды в игре участвуют по 6 спортсменов, всего в команде - 12 человек, замены ограничены правилами. </a:t>
            </a:r>
            <a:endParaRPr lang="ru-RU" altLang="ru-RU" sz="1600" dirty="0"/>
          </a:p>
        </p:txBody>
      </p:sp>
    </p:spTree>
    <p:extLst>
      <p:ext uri="{BB962C8B-B14F-4D97-AF65-F5344CB8AC3E}">
        <p14:creationId xmlns:p14="http://schemas.microsoft.com/office/powerpoint/2010/main" xmlns="" val="3671290227"/>
      </p:ext>
    </p:extLst>
  </p:cSld>
  <p:clrMapOvr>
    <a:masterClrMapping/>
  </p:clrMapOvr>
  <mc:AlternateContent xmlns:mc="http://schemas.openxmlformats.org/markup-compatibility/2006">
    <mc:Choice xmlns:p14="http://schemas.microsoft.com/office/powerpoint/2010/main" xmlns=""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432236"/>
                                        </p:tgtEl>
                                        <p:attrNameLst>
                                          <p:attrName>style.visibility</p:attrName>
                                        </p:attrNameLst>
                                      </p:cBhvr>
                                      <p:to>
                                        <p:strVal val="visible"/>
                                      </p:to>
                                    </p:set>
                                    <p:anim calcmode="lin" valueType="num">
                                      <p:cBhvr>
                                        <p:cTn id="7" dur="500" decel="50000" fill="hold">
                                          <p:stCondLst>
                                            <p:cond delay="0"/>
                                          </p:stCondLst>
                                        </p:cTn>
                                        <p:tgtEl>
                                          <p:spTgt spid="43223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3223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32236"/>
                                        </p:tgtEl>
                                        <p:attrNameLst>
                                          <p:attrName>ppt_w</p:attrName>
                                        </p:attrNameLst>
                                      </p:cBhvr>
                                      <p:tavLst>
                                        <p:tav tm="0">
                                          <p:val>
                                            <p:strVal val="#ppt_w*.05"/>
                                          </p:val>
                                        </p:tav>
                                        <p:tav tm="100000">
                                          <p:val>
                                            <p:strVal val="#ppt_w"/>
                                          </p:val>
                                        </p:tav>
                                      </p:tavLst>
                                    </p:anim>
                                    <p:anim calcmode="lin" valueType="num">
                                      <p:cBhvr>
                                        <p:cTn id="10" dur="1000" fill="hold"/>
                                        <p:tgtEl>
                                          <p:spTgt spid="43223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3223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3223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3223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32236"/>
                                        </p:tgtEl>
                                      </p:cBhvr>
                                    </p:animEffect>
                                  </p:childTnLst>
                                </p:cTn>
                              </p:par>
                            </p:childTnLst>
                          </p:cTn>
                        </p:par>
                        <p:par>
                          <p:cTn id="15" fill="hold" nodeType="afterGroup">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432237"/>
                                        </p:tgtEl>
                                        <p:attrNameLst>
                                          <p:attrName>style.visibility</p:attrName>
                                        </p:attrNameLst>
                                      </p:cBhvr>
                                      <p:to>
                                        <p:strVal val="visible"/>
                                      </p:to>
                                    </p:set>
                                    <p:anim calcmode="lin" valueType="num">
                                      <p:cBhvr>
                                        <p:cTn id="18" dur="500" decel="50000" fill="hold">
                                          <p:stCondLst>
                                            <p:cond delay="0"/>
                                          </p:stCondLst>
                                        </p:cTn>
                                        <p:tgtEl>
                                          <p:spTgt spid="432237"/>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32237"/>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32237"/>
                                        </p:tgtEl>
                                        <p:attrNameLst>
                                          <p:attrName>ppt_w</p:attrName>
                                        </p:attrNameLst>
                                      </p:cBhvr>
                                      <p:tavLst>
                                        <p:tav tm="0">
                                          <p:val>
                                            <p:strVal val="#ppt_w*.05"/>
                                          </p:val>
                                        </p:tav>
                                        <p:tav tm="100000">
                                          <p:val>
                                            <p:strVal val="#ppt_w"/>
                                          </p:val>
                                        </p:tav>
                                      </p:tavLst>
                                    </p:anim>
                                    <p:anim calcmode="lin" valueType="num">
                                      <p:cBhvr>
                                        <p:cTn id="21" dur="1000" fill="hold"/>
                                        <p:tgtEl>
                                          <p:spTgt spid="432237"/>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32237"/>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32237"/>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32237"/>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32237"/>
                                        </p:tgtEl>
                                      </p:cBhvr>
                                    </p:animEffect>
                                  </p:childTnLst>
                                </p:cTn>
                              </p:par>
                              <p:par>
                                <p:cTn id="26" presetID="25" presetClass="entr" presetSubtype="0" fill="hold" grpId="0" nodeType="withEffect">
                                  <p:stCondLst>
                                    <p:cond delay="0"/>
                                  </p:stCondLst>
                                  <p:childTnLst>
                                    <p:set>
                                      <p:cBhvr>
                                        <p:cTn id="27" dur="1" fill="hold">
                                          <p:stCondLst>
                                            <p:cond delay="0"/>
                                          </p:stCondLst>
                                        </p:cTn>
                                        <p:tgtEl>
                                          <p:spTgt spid="432243"/>
                                        </p:tgtEl>
                                        <p:attrNameLst>
                                          <p:attrName>style.visibility</p:attrName>
                                        </p:attrNameLst>
                                      </p:cBhvr>
                                      <p:to>
                                        <p:strVal val="visible"/>
                                      </p:to>
                                    </p:set>
                                    <p:anim calcmode="lin" valueType="num">
                                      <p:cBhvr>
                                        <p:cTn id="28" dur="500" decel="50000" fill="hold">
                                          <p:stCondLst>
                                            <p:cond delay="0"/>
                                          </p:stCondLst>
                                        </p:cTn>
                                        <p:tgtEl>
                                          <p:spTgt spid="432243"/>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32243"/>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32243"/>
                                        </p:tgtEl>
                                        <p:attrNameLst>
                                          <p:attrName>ppt_w</p:attrName>
                                        </p:attrNameLst>
                                      </p:cBhvr>
                                      <p:tavLst>
                                        <p:tav tm="0">
                                          <p:val>
                                            <p:strVal val="#ppt_w*.05"/>
                                          </p:val>
                                        </p:tav>
                                        <p:tav tm="100000">
                                          <p:val>
                                            <p:strVal val="#ppt_w"/>
                                          </p:val>
                                        </p:tav>
                                      </p:tavLst>
                                    </p:anim>
                                    <p:anim calcmode="lin" valueType="num">
                                      <p:cBhvr>
                                        <p:cTn id="31" dur="1000" fill="hold"/>
                                        <p:tgtEl>
                                          <p:spTgt spid="432243"/>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32243"/>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32243"/>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32243"/>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32243"/>
                                        </p:tgtEl>
                                      </p:cBhvr>
                                    </p:animEffect>
                                  </p:childTnLst>
                                </p:cTn>
                              </p:par>
                              <p:par>
                                <p:cTn id="36" presetID="25" presetClass="entr" presetSubtype="0" fill="hold" grpId="0" nodeType="withEffect">
                                  <p:stCondLst>
                                    <p:cond delay="0"/>
                                  </p:stCondLst>
                                  <p:childTnLst>
                                    <p:set>
                                      <p:cBhvr>
                                        <p:cTn id="37" dur="1" fill="hold">
                                          <p:stCondLst>
                                            <p:cond delay="0"/>
                                          </p:stCondLst>
                                        </p:cTn>
                                        <p:tgtEl>
                                          <p:spTgt spid="432235"/>
                                        </p:tgtEl>
                                        <p:attrNameLst>
                                          <p:attrName>style.visibility</p:attrName>
                                        </p:attrNameLst>
                                      </p:cBhvr>
                                      <p:to>
                                        <p:strVal val="visible"/>
                                      </p:to>
                                    </p:set>
                                    <p:anim calcmode="lin" valueType="num">
                                      <p:cBhvr>
                                        <p:cTn id="38" dur="500" decel="50000" fill="hold">
                                          <p:stCondLst>
                                            <p:cond delay="0"/>
                                          </p:stCondLst>
                                        </p:cTn>
                                        <p:tgtEl>
                                          <p:spTgt spid="43223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43223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432235"/>
                                        </p:tgtEl>
                                        <p:attrNameLst>
                                          <p:attrName>ppt_w</p:attrName>
                                        </p:attrNameLst>
                                      </p:cBhvr>
                                      <p:tavLst>
                                        <p:tav tm="0">
                                          <p:val>
                                            <p:strVal val="#ppt_w*.05"/>
                                          </p:val>
                                        </p:tav>
                                        <p:tav tm="100000">
                                          <p:val>
                                            <p:strVal val="#ppt_w"/>
                                          </p:val>
                                        </p:tav>
                                      </p:tavLst>
                                    </p:anim>
                                    <p:anim calcmode="lin" valueType="num">
                                      <p:cBhvr>
                                        <p:cTn id="41" dur="1000" fill="hold"/>
                                        <p:tgtEl>
                                          <p:spTgt spid="43223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43223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43223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43223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432235"/>
                                        </p:tgtEl>
                                      </p:cBhvr>
                                    </p:animEffect>
                                  </p:childTnLst>
                                </p:cTn>
                              </p:par>
                            </p:childTnLst>
                          </p:cTn>
                        </p:par>
                        <p:par>
                          <p:cTn id="46" fill="hold" nodeType="afterGroup">
                            <p:stCondLst>
                              <p:cond delay="2000"/>
                            </p:stCondLst>
                            <p:childTnLst>
                              <p:par>
                                <p:cTn id="47" presetID="1" presetClass="entr" presetSubtype="0" fill="hold" grpId="0" nodeType="afterEffect">
                                  <p:stCondLst>
                                    <p:cond delay="0"/>
                                  </p:stCondLst>
                                  <p:childTnLst>
                                    <p:set>
                                      <p:cBhvr>
                                        <p:cTn id="48" dur="1" fill="hold">
                                          <p:stCondLst>
                                            <p:cond delay="0"/>
                                          </p:stCondLst>
                                        </p:cTn>
                                        <p:tgtEl>
                                          <p:spTgt spid="432197"/>
                                        </p:tgtEl>
                                        <p:attrNameLst>
                                          <p:attrName>style.visibility</p:attrName>
                                        </p:attrNameLst>
                                      </p:cBhvr>
                                      <p:to>
                                        <p:strVal val="visible"/>
                                      </p:to>
                                    </p:set>
                                  </p:childTnLst>
                                </p:cTn>
                              </p:par>
                            </p:childTnLst>
                          </p:cTn>
                        </p:par>
                        <p:par>
                          <p:cTn id="49" fill="hold" nodeType="afterGroup">
                            <p:stCondLst>
                              <p:cond delay="2000"/>
                            </p:stCondLst>
                            <p:childTnLst>
                              <p:par>
                                <p:cTn id="50" presetID="8" presetClass="emph" presetSubtype="0" fill="hold" grpId="1" nodeType="afterEffect">
                                  <p:stCondLst>
                                    <p:cond delay="0"/>
                                  </p:stCondLst>
                                  <p:childTnLst>
                                    <p:animRot by="21600000">
                                      <p:cBhvr>
                                        <p:cTn id="51" dur="2000" fill="hold"/>
                                        <p:tgtEl>
                                          <p:spTgt spid="432197"/>
                                        </p:tgtEl>
                                        <p:attrNameLst>
                                          <p:attrName>r</p:attrName>
                                        </p:attrNameLst>
                                      </p:cBhvr>
                                    </p:animRot>
                                  </p:childTnLst>
                                </p:cTn>
                              </p:par>
                            </p:childTnLst>
                          </p:cTn>
                        </p:par>
                        <p:par>
                          <p:cTn id="52" fill="hold" nodeType="afterGroup">
                            <p:stCondLst>
                              <p:cond delay="4000"/>
                            </p:stCondLst>
                            <p:childTnLst>
                              <p:par>
                                <p:cTn id="53" presetID="43" presetClass="entr" presetSubtype="0" fill="hold" grpId="0" nodeType="afterEffect">
                                  <p:stCondLst>
                                    <p:cond delay="0"/>
                                  </p:stCondLst>
                                  <p:childTnLst>
                                    <p:set>
                                      <p:cBhvr>
                                        <p:cTn id="54" dur="1" fill="hold">
                                          <p:stCondLst>
                                            <p:cond delay="0"/>
                                          </p:stCondLst>
                                        </p:cTn>
                                        <p:tgtEl>
                                          <p:spTgt spid="432244"/>
                                        </p:tgtEl>
                                        <p:attrNameLst>
                                          <p:attrName>style.visibility</p:attrName>
                                        </p:attrNameLst>
                                      </p:cBhvr>
                                      <p:to>
                                        <p:strVal val="visible"/>
                                      </p:to>
                                    </p:set>
                                    <p:animEffect transition="in" filter="fade">
                                      <p:cBhvr>
                                        <p:cTn id="55" dur="100"/>
                                        <p:tgtEl>
                                          <p:spTgt spid="432244"/>
                                        </p:tgtEl>
                                      </p:cBhvr>
                                    </p:animEffect>
                                    <p:anim calcmode="lin" valueType="num">
                                      <p:cBhvr>
                                        <p:cTn id="56" dur="400" fill="hold"/>
                                        <p:tgtEl>
                                          <p:spTgt spid="432244"/>
                                        </p:tgtEl>
                                        <p:attrNameLst>
                                          <p:attrName>ppt_x</p:attrName>
                                        </p:attrNameLst>
                                      </p:cBhvr>
                                      <p:tavLst>
                                        <p:tav tm="0">
                                          <p:val>
                                            <p:strVal val="#ppt_x"/>
                                          </p:val>
                                        </p:tav>
                                        <p:tav tm="100000">
                                          <p:val>
                                            <p:strVal val="#ppt_x"/>
                                          </p:val>
                                        </p:tav>
                                      </p:tavLst>
                                    </p:anim>
                                    <p:anim calcmode="lin" valueType="num">
                                      <p:cBhvr>
                                        <p:cTn id="57" dur="400" fill="hold"/>
                                        <p:tgtEl>
                                          <p:spTgt spid="432244"/>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43224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43224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0" fill="hold" nodeType="afterGroup">
                            <p:stCondLst>
                              <p:cond delay="5000"/>
                            </p:stCondLst>
                            <p:childTnLst>
                              <p:par>
                                <p:cTn id="61" presetID="1" presetClass="entr" presetSubtype="0" fill="hold" grpId="0" nodeType="afterEffect">
                                  <p:stCondLst>
                                    <p:cond delay="0"/>
                                  </p:stCondLst>
                                  <p:childTnLst>
                                    <p:set>
                                      <p:cBhvr>
                                        <p:cTn id="62" dur="1" fill="hold">
                                          <p:stCondLst>
                                            <p:cond delay="0"/>
                                          </p:stCondLst>
                                        </p:cTn>
                                        <p:tgtEl>
                                          <p:spTgt spid="432246"/>
                                        </p:tgtEl>
                                        <p:attrNameLst>
                                          <p:attrName>style.visibility</p:attrName>
                                        </p:attrNameLst>
                                      </p:cBhvr>
                                      <p:to>
                                        <p:strVal val="visible"/>
                                      </p:to>
                                    </p:set>
                                  </p:childTnLst>
                                </p:cTn>
                              </p:par>
                              <p:par>
                                <p:cTn id="63" presetID="8" presetClass="emph" presetSubtype="0" fill="hold" grpId="1" nodeType="withEffect">
                                  <p:stCondLst>
                                    <p:cond delay="0"/>
                                  </p:stCondLst>
                                  <p:childTnLst>
                                    <p:animRot by="21600000">
                                      <p:cBhvr>
                                        <p:cTn id="64" dur="2000" fill="hold"/>
                                        <p:tgtEl>
                                          <p:spTgt spid="432246"/>
                                        </p:tgtEl>
                                        <p:attrNameLst>
                                          <p:attrName>r</p:attrName>
                                        </p:attrNameLst>
                                      </p:cBhvr>
                                    </p:animRot>
                                  </p:childTnLst>
                                </p:cTn>
                              </p:par>
                            </p:childTnLst>
                          </p:cTn>
                        </p:par>
                        <p:par>
                          <p:cTn id="65" fill="hold" nodeType="afterGroup">
                            <p:stCondLst>
                              <p:cond delay="7000"/>
                            </p:stCondLst>
                            <p:childTnLst>
                              <p:par>
                                <p:cTn id="66" presetID="43" presetClass="entr" presetSubtype="0" fill="hold" grpId="0" nodeType="afterEffect">
                                  <p:stCondLst>
                                    <p:cond delay="0"/>
                                  </p:stCondLst>
                                  <p:childTnLst>
                                    <p:set>
                                      <p:cBhvr>
                                        <p:cTn id="67" dur="1" fill="hold">
                                          <p:stCondLst>
                                            <p:cond delay="0"/>
                                          </p:stCondLst>
                                        </p:cTn>
                                        <p:tgtEl>
                                          <p:spTgt spid="432245"/>
                                        </p:tgtEl>
                                        <p:attrNameLst>
                                          <p:attrName>style.visibility</p:attrName>
                                        </p:attrNameLst>
                                      </p:cBhvr>
                                      <p:to>
                                        <p:strVal val="visible"/>
                                      </p:to>
                                    </p:set>
                                    <p:animEffect transition="in" filter="fade">
                                      <p:cBhvr>
                                        <p:cTn id="68" dur="100"/>
                                        <p:tgtEl>
                                          <p:spTgt spid="432245"/>
                                        </p:tgtEl>
                                      </p:cBhvr>
                                    </p:animEffect>
                                    <p:anim calcmode="lin" valueType="num">
                                      <p:cBhvr>
                                        <p:cTn id="69" dur="400" fill="hold"/>
                                        <p:tgtEl>
                                          <p:spTgt spid="432245"/>
                                        </p:tgtEl>
                                        <p:attrNameLst>
                                          <p:attrName>ppt_x</p:attrName>
                                        </p:attrNameLst>
                                      </p:cBhvr>
                                      <p:tavLst>
                                        <p:tav tm="0">
                                          <p:val>
                                            <p:strVal val="#ppt_x"/>
                                          </p:val>
                                        </p:tav>
                                        <p:tav tm="100000">
                                          <p:val>
                                            <p:strVal val="#ppt_x"/>
                                          </p:val>
                                        </p:tav>
                                      </p:tavLst>
                                    </p:anim>
                                    <p:anim calcmode="lin" valueType="num">
                                      <p:cBhvr>
                                        <p:cTn id="70" dur="400" fill="hold"/>
                                        <p:tgtEl>
                                          <p:spTgt spid="432245"/>
                                        </p:tgtEl>
                                        <p:attrNameLst>
                                          <p:attrName>ppt_y</p:attrName>
                                        </p:attrNameLst>
                                      </p:cBhvr>
                                      <p:tavLst>
                                        <p:tav tm="0">
                                          <p:val>
                                            <p:strVal val="#ppt_y+0.31"/>
                                          </p:val>
                                        </p:tav>
                                        <p:tav tm="100000">
                                          <p:val>
                                            <p:strVal val="#ppt_y+0.31"/>
                                          </p:val>
                                        </p:tav>
                                      </p:tavLst>
                                    </p:anim>
                                    <p:anim calcmode="lin" valueType="num">
                                      <p:cBhvr>
                                        <p:cTn id="71" dur="600" decel="50000" fill="hold">
                                          <p:stCondLst>
                                            <p:cond delay="400"/>
                                          </p:stCondLst>
                                        </p:cTn>
                                        <p:tgtEl>
                                          <p:spTgt spid="43224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2" dur="600" decel="50000" fill="hold">
                                          <p:stCondLst>
                                            <p:cond delay="400"/>
                                          </p:stCondLst>
                                        </p:cTn>
                                        <p:tgtEl>
                                          <p:spTgt spid="43224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73" fill="hold" nodeType="afterGroup">
                            <p:stCondLst>
                              <p:cond delay="800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432209"/>
                                        </p:tgtEl>
                                        <p:attrNameLst>
                                          <p:attrName>style.visibility</p:attrName>
                                        </p:attrNameLst>
                                      </p:cBhvr>
                                      <p:to>
                                        <p:strVal val="visible"/>
                                      </p:to>
                                    </p:set>
                                    <p:anim calcmode="lin" valueType="num">
                                      <p:cBhvr>
                                        <p:cTn id="76" dur="1000" fill="hold"/>
                                        <p:tgtEl>
                                          <p:spTgt spid="432209"/>
                                        </p:tgtEl>
                                        <p:attrNameLst>
                                          <p:attrName>ppt_w</p:attrName>
                                        </p:attrNameLst>
                                      </p:cBhvr>
                                      <p:tavLst>
                                        <p:tav tm="0">
                                          <p:val>
                                            <p:fltVal val="0"/>
                                          </p:val>
                                        </p:tav>
                                        <p:tav tm="100000">
                                          <p:val>
                                            <p:strVal val="#ppt_w"/>
                                          </p:val>
                                        </p:tav>
                                      </p:tavLst>
                                    </p:anim>
                                    <p:anim calcmode="lin" valueType="num">
                                      <p:cBhvr>
                                        <p:cTn id="77" dur="1000" fill="hold"/>
                                        <p:tgtEl>
                                          <p:spTgt spid="432209"/>
                                        </p:tgtEl>
                                        <p:attrNameLst>
                                          <p:attrName>ppt_h</p:attrName>
                                        </p:attrNameLst>
                                      </p:cBhvr>
                                      <p:tavLst>
                                        <p:tav tm="0">
                                          <p:val>
                                            <p:fltVal val="0"/>
                                          </p:val>
                                        </p:tav>
                                        <p:tav tm="100000">
                                          <p:val>
                                            <p:strVal val="#ppt_h"/>
                                          </p:val>
                                        </p:tav>
                                      </p:tavLst>
                                    </p:anim>
                                    <p:anim calcmode="lin" valueType="num">
                                      <p:cBhvr>
                                        <p:cTn id="78" dur="1000" fill="hold"/>
                                        <p:tgtEl>
                                          <p:spTgt spid="432209"/>
                                        </p:tgtEl>
                                        <p:attrNameLst>
                                          <p:attrName>style.rotation</p:attrName>
                                        </p:attrNameLst>
                                      </p:cBhvr>
                                      <p:tavLst>
                                        <p:tav tm="0">
                                          <p:val>
                                            <p:fltVal val="90"/>
                                          </p:val>
                                        </p:tav>
                                        <p:tav tm="100000">
                                          <p:val>
                                            <p:fltVal val="0"/>
                                          </p:val>
                                        </p:tav>
                                      </p:tavLst>
                                    </p:anim>
                                    <p:animEffect transition="in" filter="fade">
                                      <p:cBhvr>
                                        <p:cTn id="79" dur="1000"/>
                                        <p:tgtEl>
                                          <p:spTgt spid="432209"/>
                                        </p:tgtEl>
                                      </p:cBhvr>
                                    </p:animEffect>
                                  </p:childTnLst>
                                </p:cTn>
                              </p:par>
                              <p:par>
                                <p:cTn id="80" presetID="31" presetClass="entr" presetSubtype="0" fill="hold" grpId="0" nodeType="withEffect">
                                  <p:stCondLst>
                                    <p:cond delay="0"/>
                                  </p:stCondLst>
                                  <p:iterate type="lt">
                                    <p:tmPct val="5000"/>
                                  </p:iterate>
                                  <p:childTnLst>
                                    <p:set>
                                      <p:cBhvr>
                                        <p:cTn id="81" dur="1" fill="hold">
                                          <p:stCondLst>
                                            <p:cond delay="0"/>
                                          </p:stCondLst>
                                        </p:cTn>
                                        <p:tgtEl>
                                          <p:spTgt spid="432210"/>
                                        </p:tgtEl>
                                        <p:attrNameLst>
                                          <p:attrName>style.visibility</p:attrName>
                                        </p:attrNameLst>
                                      </p:cBhvr>
                                      <p:to>
                                        <p:strVal val="visible"/>
                                      </p:to>
                                    </p:set>
                                    <p:anim calcmode="lin" valueType="num">
                                      <p:cBhvr>
                                        <p:cTn id="82" dur="1000" fill="hold"/>
                                        <p:tgtEl>
                                          <p:spTgt spid="432210"/>
                                        </p:tgtEl>
                                        <p:attrNameLst>
                                          <p:attrName>ppt_w</p:attrName>
                                        </p:attrNameLst>
                                      </p:cBhvr>
                                      <p:tavLst>
                                        <p:tav tm="0">
                                          <p:val>
                                            <p:fltVal val="0"/>
                                          </p:val>
                                        </p:tav>
                                        <p:tav tm="100000">
                                          <p:val>
                                            <p:strVal val="#ppt_w"/>
                                          </p:val>
                                        </p:tav>
                                      </p:tavLst>
                                    </p:anim>
                                    <p:anim calcmode="lin" valueType="num">
                                      <p:cBhvr>
                                        <p:cTn id="83" dur="1000" fill="hold"/>
                                        <p:tgtEl>
                                          <p:spTgt spid="432210"/>
                                        </p:tgtEl>
                                        <p:attrNameLst>
                                          <p:attrName>ppt_h</p:attrName>
                                        </p:attrNameLst>
                                      </p:cBhvr>
                                      <p:tavLst>
                                        <p:tav tm="0">
                                          <p:val>
                                            <p:fltVal val="0"/>
                                          </p:val>
                                        </p:tav>
                                        <p:tav tm="100000">
                                          <p:val>
                                            <p:strVal val="#ppt_h"/>
                                          </p:val>
                                        </p:tav>
                                      </p:tavLst>
                                    </p:anim>
                                    <p:anim calcmode="lin" valueType="num">
                                      <p:cBhvr>
                                        <p:cTn id="84" dur="1000" fill="hold"/>
                                        <p:tgtEl>
                                          <p:spTgt spid="432210"/>
                                        </p:tgtEl>
                                        <p:attrNameLst>
                                          <p:attrName>style.rotation</p:attrName>
                                        </p:attrNameLst>
                                      </p:cBhvr>
                                      <p:tavLst>
                                        <p:tav tm="0">
                                          <p:val>
                                            <p:fltVal val="90"/>
                                          </p:val>
                                        </p:tav>
                                        <p:tav tm="100000">
                                          <p:val>
                                            <p:fltVal val="0"/>
                                          </p:val>
                                        </p:tav>
                                      </p:tavLst>
                                    </p:anim>
                                    <p:animEffect transition="in" filter="fade">
                                      <p:cBhvr>
                                        <p:cTn id="85" dur="1000"/>
                                        <p:tgtEl>
                                          <p:spTgt spid="432210"/>
                                        </p:tgtEl>
                                      </p:cBhvr>
                                    </p:animEffect>
                                  </p:childTnLst>
                                </p:cTn>
                              </p:par>
                              <p:par>
                                <p:cTn id="86" presetID="31" presetClass="entr" presetSubtype="0" fill="hold" grpId="0" nodeType="withEffect">
                                  <p:stCondLst>
                                    <p:cond delay="0"/>
                                  </p:stCondLst>
                                  <p:iterate type="lt">
                                    <p:tmPct val="5000"/>
                                  </p:iterate>
                                  <p:childTnLst>
                                    <p:set>
                                      <p:cBhvr>
                                        <p:cTn id="87" dur="1" fill="hold">
                                          <p:stCondLst>
                                            <p:cond delay="0"/>
                                          </p:stCondLst>
                                        </p:cTn>
                                        <p:tgtEl>
                                          <p:spTgt spid="432206"/>
                                        </p:tgtEl>
                                        <p:attrNameLst>
                                          <p:attrName>style.visibility</p:attrName>
                                        </p:attrNameLst>
                                      </p:cBhvr>
                                      <p:to>
                                        <p:strVal val="visible"/>
                                      </p:to>
                                    </p:set>
                                    <p:anim calcmode="lin" valueType="num">
                                      <p:cBhvr>
                                        <p:cTn id="88" dur="1000" fill="hold"/>
                                        <p:tgtEl>
                                          <p:spTgt spid="432206"/>
                                        </p:tgtEl>
                                        <p:attrNameLst>
                                          <p:attrName>ppt_w</p:attrName>
                                        </p:attrNameLst>
                                      </p:cBhvr>
                                      <p:tavLst>
                                        <p:tav tm="0">
                                          <p:val>
                                            <p:fltVal val="0"/>
                                          </p:val>
                                        </p:tav>
                                        <p:tav tm="100000">
                                          <p:val>
                                            <p:strVal val="#ppt_w"/>
                                          </p:val>
                                        </p:tav>
                                      </p:tavLst>
                                    </p:anim>
                                    <p:anim calcmode="lin" valueType="num">
                                      <p:cBhvr>
                                        <p:cTn id="89" dur="1000" fill="hold"/>
                                        <p:tgtEl>
                                          <p:spTgt spid="432206"/>
                                        </p:tgtEl>
                                        <p:attrNameLst>
                                          <p:attrName>ppt_h</p:attrName>
                                        </p:attrNameLst>
                                      </p:cBhvr>
                                      <p:tavLst>
                                        <p:tav tm="0">
                                          <p:val>
                                            <p:fltVal val="0"/>
                                          </p:val>
                                        </p:tav>
                                        <p:tav tm="100000">
                                          <p:val>
                                            <p:strVal val="#ppt_h"/>
                                          </p:val>
                                        </p:tav>
                                      </p:tavLst>
                                    </p:anim>
                                    <p:anim calcmode="lin" valueType="num">
                                      <p:cBhvr>
                                        <p:cTn id="90" dur="1000" fill="hold"/>
                                        <p:tgtEl>
                                          <p:spTgt spid="432206"/>
                                        </p:tgtEl>
                                        <p:attrNameLst>
                                          <p:attrName>style.rotation</p:attrName>
                                        </p:attrNameLst>
                                      </p:cBhvr>
                                      <p:tavLst>
                                        <p:tav tm="0">
                                          <p:val>
                                            <p:fltVal val="90"/>
                                          </p:val>
                                        </p:tav>
                                        <p:tav tm="100000">
                                          <p:val>
                                            <p:fltVal val="0"/>
                                          </p:val>
                                        </p:tav>
                                      </p:tavLst>
                                    </p:anim>
                                    <p:animEffect transition="in" filter="fade">
                                      <p:cBhvr>
                                        <p:cTn id="91" dur="1000"/>
                                        <p:tgtEl>
                                          <p:spTgt spid="432206"/>
                                        </p:tgtEl>
                                      </p:cBhvr>
                                    </p:animEffect>
                                  </p:childTnLst>
                                </p:cTn>
                              </p:par>
                              <p:par>
                                <p:cTn id="92" presetID="31" presetClass="entr" presetSubtype="0" fill="hold" grpId="0" nodeType="withEffect">
                                  <p:stCondLst>
                                    <p:cond delay="0"/>
                                  </p:stCondLst>
                                  <p:iterate type="lt">
                                    <p:tmPct val="5000"/>
                                  </p:iterate>
                                  <p:childTnLst>
                                    <p:set>
                                      <p:cBhvr>
                                        <p:cTn id="93" dur="1" fill="hold">
                                          <p:stCondLst>
                                            <p:cond delay="0"/>
                                          </p:stCondLst>
                                        </p:cTn>
                                        <p:tgtEl>
                                          <p:spTgt spid="432208"/>
                                        </p:tgtEl>
                                        <p:attrNameLst>
                                          <p:attrName>style.visibility</p:attrName>
                                        </p:attrNameLst>
                                      </p:cBhvr>
                                      <p:to>
                                        <p:strVal val="visible"/>
                                      </p:to>
                                    </p:set>
                                    <p:anim calcmode="lin" valueType="num">
                                      <p:cBhvr>
                                        <p:cTn id="94" dur="1000" fill="hold"/>
                                        <p:tgtEl>
                                          <p:spTgt spid="432208"/>
                                        </p:tgtEl>
                                        <p:attrNameLst>
                                          <p:attrName>ppt_w</p:attrName>
                                        </p:attrNameLst>
                                      </p:cBhvr>
                                      <p:tavLst>
                                        <p:tav tm="0">
                                          <p:val>
                                            <p:fltVal val="0"/>
                                          </p:val>
                                        </p:tav>
                                        <p:tav tm="100000">
                                          <p:val>
                                            <p:strVal val="#ppt_w"/>
                                          </p:val>
                                        </p:tav>
                                      </p:tavLst>
                                    </p:anim>
                                    <p:anim calcmode="lin" valueType="num">
                                      <p:cBhvr>
                                        <p:cTn id="95" dur="1000" fill="hold"/>
                                        <p:tgtEl>
                                          <p:spTgt spid="432208"/>
                                        </p:tgtEl>
                                        <p:attrNameLst>
                                          <p:attrName>ppt_h</p:attrName>
                                        </p:attrNameLst>
                                      </p:cBhvr>
                                      <p:tavLst>
                                        <p:tav tm="0">
                                          <p:val>
                                            <p:fltVal val="0"/>
                                          </p:val>
                                        </p:tav>
                                        <p:tav tm="100000">
                                          <p:val>
                                            <p:strVal val="#ppt_h"/>
                                          </p:val>
                                        </p:tav>
                                      </p:tavLst>
                                    </p:anim>
                                    <p:anim calcmode="lin" valueType="num">
                                      <p:cBhvr>
                                        <p:cTn id="96" dur="1000" fill="hold"/>
                                        <p:tgtEl>
                                          <p:spTgt spid="432208"/>
                                        </p:tgtEl>
                                        <p:attrNameLst>
                                          <p:attrName>style.rotation</p:attrName>
                                        </p:attrNameLst>
                                      </p:cBhvr>
                                      <p:tavLst>
                                        <p:tav tm="0">
                                          <p:val>
                                            <p:fltVal val="90"/>
                                          </p:val>
                                        </p:tav>
                                        <p:tav tm="100000">
                                          <p:val>
                                            <p:fltVal val="0"/>
                                          </p:val>
                                        </p:tav>
                                      </p:tavLst>
                                    </p:anim>
                                    <p:animEffect transition="in" filter="fade">
                                      <p:cBhvr>
                                        <p:cTn id="97" dur="1000"/>
                                        <p:tgtEl>
                                          <p:spTgt spid="432208"/>
                                        </p:tgtEl>
                                      </p:cBhvr>
                                    </p:animEffect>
                                  </p:childTnLst>
                                </p:cTn>
                              </p:par>
                              <p:par>
                                <p:cTn id="98" presetID="31" presetClass="entr" presetSubtype="0" fill="hold" grpId="1" nodeType="withEffect">
                                  <p:stCondLst>
                                    <p:cond delay="0"/>
                                  </p:stCondLst>
                                  <p:iterate type="lt">
                                    <p:tmPct val="5000"/>
                                  </p:iterate>
                                  <p:childTnLst>
                                    <p:set>
                                      <p:cBhvr>
                                        <p:cTn id="99" dur="1" fill="hold">
                                          <p:stCondLst>
                                            <p:cond delay="0"/>
                                          </p:stCondLst>
                                        </p:cTn>
                                        <p:tgtEl>
                                          <p:spTgt spid="432208"/>
                                        </p:tgtEl>
                                        <p:attrNameLst>
                                          <p:attrName>style.visibility</p:attrName>
                                        </p:attrNameLst>
                                      </p:cBhvr>
                                      <p:to>
                                        <p:strVal val="visible"/>
                                      </p:to>
                                    </p:set>
                                    <p:anim calcmode="lin" valueType="num">
                                      <p:cBhvr>
                                        <p:cTn id="100" dur="1000" fill="hold"/>
                                        <p:tgtEl>
                                          <p:spTgt spid="432208"/>
                                        </p:tgtEl>
                                        <p:attrNameLst>
                                          <p:attrName>ppt_w</p:attrName>
                                        </p:attrNameLst>
                                      </p:cBhvr>
                                      <p:tavLst>
                                        <p:tav tm="0">
                                          <p:val>
                                            <p:fltVal val="0"/>
                                          </p:val>
                                        </p:tav>
                                        <p:tav tm="100000">
                                          <p:val>
                                            <p:strVal val="#ppt_w"/>
                                          </p:val>
                                        </p:tav>
                                      </p:tavLst>
                                    </p:anim>
                                    <p:anim calcmode="lin" valueType="num">
                                      <p:cBhvr>
                                        <p:cTn id="101" dur="1000" fill="hold"/>
                                        <p:tgtEl>
                                          <p:spTgt spid="432208"/>
                                        </p:tgtEl>
                                        <p:attrNameLst>
                                          <p:attrName>ppt_h</p:attrName>
                                        </p:attrNameLst>
                                      </p:cBhvr>
                                      <p:tavLst>
                                        <p:tav tm="0">
                                          <p:val>
                                            <p:fltVal val="0"/>
                                          </p:val>
                                        </p:tav>
                                        <p:tav tm="100000">
                                          <p:val>
                                            <p:strVal val="#ppt_h"/>
                                          </p:val>
                                        </p:tav>
                                      </p:tavLst>
                                    </p:anim>
                                    <p:anim calcmode="lin" valueType="num">
                                      <p:cBhvr>
                                        <p:cTn id="102" dur="1000" fill="hold"/>
                                        <p:tgtEl>
                                          <p:spTgt spid="432208"/>
                                        </p:tgtEl>
                                        <p:attrNameLst>
                                          <p:attrName>style.rotation</p:attrName>
                                        </p:attrNameLst>
                                      </p:cBhvr>
                                      <p:tavLst>
                                        <p:tav tm="0">
                                          <p:val>
                                            <p:fltVal val="90"/>
                                          </p:val>
                                        </p:tav>
                                        <p:tav tm="100000">
                                          <p:val>
                                            <p:fltVal val="0"/>
                                          </p:val>
                                        </p:tav>
                                      </p:tavLst>
                                    </p:anim>
                                    <p:animEffect transition="in" filter="fade">
                                      <p:cBhvr>
                                        <p:cTn id="103" dur="1000"/>
                                        <p:tgtEl>
                                          <p:spTgt spid="432208"/>
                                        </p:tgtEl>
                                      </p:cBhvr>
                                    </p:animEffect>
                                  </p:childTnLst>
                                </p:cTn>
                              </p:par>
                              <p:par>
                                <p:cTn id="104" presetID="31" presetClass="entr" presetSubtype="0" fill="hold" grpId="0" nodeType="withEffect">
                                  <p:stCondLst>
                                    <p:cond delay="0"/>
                                  </p:stCondLst>
                                  <p:iterate type="lt">
                                    <p:tmPct val="5000"/>
                                  </p:iterate>
                                  <p:childTnLst>
                                    <p:set>
                                      <p:cBhvr>
                                        <p:cTn id="105" dur="1" fill="hold">
                                          <p:stCondLst>
                                            <p:cond delay="0"/>
                                          </p:stCondLst>
                                        </p:cTn>
                                        <p:tgtEl>
                                          <p:spTgt spid="432215"/>
                                        </p:tgtEl>
                                        <p:attrNameLst>
                                          <p:attrName>style.visibility</p:attrName>
                                        </p:attrNameLst>
                                      </p:cBhvr>
                                      <p:to>
                                        <p:strVal val="visible"/>
                                      </p:to>
                                    </p:set>
                                    <p:anim calcmode="lin" valueType="num">
                                      <p:cBhvr>
                                        <p:cTn id="106" dur="1000" fill="hold"/>
                                        <p:tgtEl>
                                          <p:spTgt spid="432215"/>
                                        </p:tgtEl>
                                        <p:attrNameLst>
                                          <p:attrName>ppt_w</p:attrName>
                                        </p:attrNameLst>
                                      </p:cBhvr>
                                      <p:tavLst>
                                        <p:tav tm="0">
                                          <p:val>
                                            <p:fltVal val="0"/>
                                          </p:val>
                                        </p:tav>
                                        <p:tav tm="100000">
                                          <p:val>
                                            <p:strVal val="#ppt_w"/>
                                          </p:val>
                                        </p:tav>
                                      </p:tavLst>
                                    </p:anim>
                                    <p:anim calcmode="lin" valueType="num">
                                      <p:cBhvr>
                                        <p:cTn id="107" dur="1000" fill="hold"/>
                                        <p:tgtEl>
                                          <p:spTgt spid="432215"/>
                                        </p:tgtEl>
                                        <p:attrNameLst>
                                          <p:attrName>ppt_h</p:attrName>
                                        </p:attrNameLst>
                                      </p:cBhvr>
                                      <p:tavLst>
                                        <p:tav tm="0">
                                          <p:val>
                                            <p:fltVal val="0"/>
                                          </p:val>
                                        </p:tav>
                                        <p:tav tm="100000">
                                          <p:val>
                                            <p:strVal val="#ppt_h"/>
                                          </p:val>
                                        </p:tav>
                                      </p:tavLst>
                                    </p:anim>
                                    <p:anim calcmode="lin" valueType="num">
                                      <p:cBhvr>
                                        <p:cTn id="108" dur="1000" fill="hold"/>
                                        <p:tgtEl>
                                          <p:spTgt spid="432215"/>
                                        </p:tgtEl>
                                        <p:attrNameLst>
                                          <p:attrName>style.rotation</p:attrName>
                                        </p:attrNameLst>
                                      </p:cBhvr>
                                      <p:tavLst>
                                        <p:tav tm="0">
                                          <p:val>
                                            <p:fltVal val="90"/>
                                          </p:val>
                                        </p:tav>
                                        <p:tav tm="100000">
                                          <p:val>
                                            <p:fltVal val="0"/>
                                          </p:val>
                                        </p:tav>
                                      </p:tavLst>
                                    </p:anim>
                                    <p:animEffect transition="in" filter="fade">
                                      <p:cBhvr>
                                        <p:cTn id="109" dur="1000"/>
                                        <p:tgtEl>
                                          <p:spTgt spid="432215"/>
                                        </p:tgtEl>
                                      </p:cBhvr>
                                    </p:animEffect>
                                  </p:childTnLst>
                                </p:cTn>
                              </p:par>
                              <p:par>
                                <p:cTn id="110" presetID="31" presetClass="entr" presetSubtype="0" fill="hold" grpId="0" nodeType="withEffect">
                                  <p:stCondLst>
                                    <p:cond delay="0"/>
                                  </p:stCondLst>
                                  <p:iterate type="lt">
                                    <p:tmPct val="5000"/>
                                  </p:iterate>
                                  <p:childTnLst>
                                    <p:set>
                                      <p:cBhvr>
                                        <p:cTn id="111" dur="1" fill="hold">
                                          <p:stCondLst>
                                            <p:cond delay="0"/>
                                          </p:stCondLst>
                                        </p:cTn>
                                        <p:tgtEl>
                                          <p:spTgt spid="432216"/>
                                        </p:tgtEl>
                                        <p:attrNameLst>
                                          <p:attrName>style.visibility</p:attrName>
                                        </p:attrNameLst>
                                      </p:cBhvr>
                                      <p:to>
                                        <p:strVal val="visible"/>
                                      </p:to>
                                    </p:set>
                                    <p:anim calcmode="lin" valueType="num">
                                      <p:cBhvr>
                                        <p:cTn id="112" dur="1000" fill="hold"/>
                                        <p:tgtEl>
                                          <p:spTgt spid="432216"/>
                                        </p:tgtEl>
                                        <p:attrNameLst>
                                          <p:attrName>ppt_w</p:attrName>
                                        </p:attrNameLst>
                                      </p:cBhvr>
                                      <p:tavLst>
                                        <p:tav tm="0">
                                          <p:val>
                                            <p:fltVal val="0"/>
                                          </p:val>
                                        </p:tav>
                                        <p:tav tm="100000">
                                          <p:val>
                                            <p:strVal val="#ppt_w"/>
                                          </p:val>
                                        </p:tav>
                                      </p:tavLst>
                                    </p:anim>
                                    <p:anim calcmode="lin" valueType="num">
                                      <p:cBhvr>
                                        <p:cTn id="113" dur="1000" fill="hold"/>
                                        <p:tgtEl>
                                          <p:spTgt spid="432216"/>
                                        </p:tgtEl>
                                        <p:attrNameLst>
                                          <p:attrName>ppt_h</p:attrName>
                                        </p:attrNameLst>
                                      </p:cBhvr>
                                      <p:tavLst>
                                        <p:tav tm="0">
                                          <p:val>
                                            <p:fltVal val="0"/>
                                          </p:val>
                                        </p:tav>
                                        <p:tav tm="100000">
                                          <p:val>
                                            <p:strVal val="#ppt_h"/>
                                          </p:val>
                                        </p:tav>
                                      </p:tavLst>
                                    </p:anim>
                                    <p:anim calcmode="lin" valueType="num">
                                      <p:cBhvr>
                                        <p:cTn id="114" dur="1000" fill="hold"/>
                                        <p:tgtEl>
                                          <p:spTgt spid="432216"/>
                                        </p:tgtEl>
                                        <p:attrNameLst>
                                          <p:attrName>style.rotation</p:attrName>
                                        </p:attrNameLst>
                                      </p:cBhvr>
                                      <p:tavLst>
                                        <p:tav tm="0">
                                          <p:val>
                                            <p:fltVal val="90"/>
                                          </p:val>
                                        </p:tav>
                                        <p:tav tm="100000">
                                          <p:val>
                                            <p:fltVal val="0"/>
                                          </p:val>
                                        </p:tav>
                                      </p:tavLst>
                                    </p:anim>
                                    <p:animEffect transition="in" filter="fade">
                                      <p:cBhvr>
                                        <p:cTn id="115" dur="1000"/>
                                        <p:tgtEl>
                                          <p:spTgt spid="432216"/>
                                        </p:tgtEl>
                                      </p:cBhvr>
                                    </p:animEffect>
                                  </p:childTnLst>
                                </p:cTn>
                              </p:par>
                              <p:par>
                                <p:cTn id="116" presetID="31" presetClass="entr" presetSubtype="0" fill="hold" grpId="0" nodeType="withEffect">
                                  <p:stCondLst>
                                    <p:cond delay="0"/>
                                  </p:stCondLst>
                                  <p:iterate type="lt">
                                    <p:tmPct val="5000"/>
                                  </p:iterate>
                                  <p:childTnLst>
                                    <p:set>
                                      <p:cBhvr>
                                        <p:cTn id="117" dur="1" fill="hold">
                                          <p:stCondLst>
                                            <p:cond delay="0"/>
                                          </p:stCondLst>
                                        </p:cTn>
                                        <p:tgtEl>
                                          <p:spTgt spid="432234"/>
                                        </p:tgtEl>
                                        <p:attrNameLst>
                                          <p:attrName>style.visibility</p:attrName>
                                        </p:attrNameLst>
                                      </p:cBhvr>
                                      <p:to>
                                        <p:strVal val="visible"/>
                                      </p:to>
                                    </p:set>
                                    <p:anim calcmode="lin" valueType="num">
                                      <p:cBhvr>
                                        <p:cTn id="118" dur="1000" fill="hold"/>
                                        <p:tgtEl>
                                          <p:spTgt spid="432234"/>
                                        </p:tgtEl>
                                        <p:attrNameLst>
                                          <p:attrName>ppt_w</p:attrName>
                                        </p:attrNameLst>
                                      </p:cBhvr>
                                      <p:tavLst>
                                        <p:tav tm="0">
                                          <p:val>
                                            <p:fltVal val="0"/>
                                          </p:val>
                                        </p:tav>
                                        <p:tav tm="100000">
                                          <p:val>
                                            <p:strVal val="#ppt_w"/>
                                          </p:val>
                                        </p:tav>
                                      </p:tavLst>
                                    </p:anim>
                                    <p:anim calcmode="lin" valueType="num">
                                      <p:cBhvr>
                                        <p:cTn id="119" dur="1000" fill="hold"/>
                                        <p:tgtEl>
                                          <p:spTgt spid="432234"/>
                                        </p:tgtEl>
                                        <p:attrNameLst>
                                          <p:attrName>ppt_h</p:attrName>
                                        </p:attrNameLst>
                                      </p:cBhvr>
                                      <p:tavLst>
                                        <p:tav tm="0">
                                          <p:val>
                                            <p:fltVal val="0"/>
                                          </p:val>
                                        </p:tav>
                                        <p:tav tm="100000">
                                          <p:val>
                                            <p:strVal val="#ppt_h"/>
                                          </p:val>
                                        </p:tav>
                                      </p:tavLst>
                                    </p:anim>
                                    <p:anim calcmode="lin" valueType="num">
                                      <p:cBhvr>
                                        <p:cTn id="120" dur="1000" fill="hold"/>
                                        <p:tgtEl>
                                          <p:spTgt spid="432234"/>
                                        </p:tgtEl>
                                        <p:attrNameLst>
                                          <p:attrName>style.rotation</p:attrName>
                                        </p:attrNameLst>
                                      </p:cBhvr>
                                      <p:tavLst>
                                        <p:tav tm="0">
                                          <p:val>
                                            <p:fltVal val="90"/>
                                          </p:val>
                                        </p:tav>
                                        <p:tav tm="100000">
                                          <p:val>
                                            <p:fltVal val="0"/>
                                          </p:val>
                                        </p:tav>
                                      </p:tavLst>
                                    </p:anim>
                                    <p:animEffect transition="in" filter="fade">
                                      <p:cBhvr>
                                        <p:cTn id="121" dur="1000"/>
                                        <p:tgtEl>
                                          <p:spTgt spid="432234"/>
                                        </p:tgtEl>
                                      </p:cBhvr>
                                    </p:animEffect>
                                  </p:childTnLst>
                                </p:cTn>
                              </p:par>
                              <p:par>
                                <p:cTn id="122" presetID="31" presetClass="entr" presetSubtype="0" fill="hold" grpId="0" nodeType="withEffect">
                                  <p:stCondLst>
                                    <p:cond delay="0"/>
                                  </p:stCondLst>
                                  <p:iterate type="lt">
                                    <p:tmPct val="5000"/>
                                  </p:iterate>
                                  <p:childTnLst>
                                    <p:set>
                                      <p:cBhvr>
                                        <p:cTn id="123" dur="1" fill="hold">
                                          <p:stCondLst>
                                            <p:cond delay="0"/>
                                          </p:stCondLst>
                                        </p:cTn>
                                        <p:tgtEl>
                                          <p:spTgt spid="432232"/>
                                        </p:tgtEl>
                                        <p:attrNameLst>
                                          <p:attrName>style.visibility</p:attrName>
                                        </p:attrNameLst>
                                      </p:cBhvr>
                                      <p:to>
                                        <p:strVal val="visible"/>
                                      </p:to>
                                    </p:set>
                                    <p:anim calcmode="lin" valueType="num">
                                      <p:cBhvr>
                                        <p:cTn id="124" dur="1000" fill="hold"/>
                                        <p:tgtEl>
                                          <p:spTgt spid="432232"/>
                                        </p:tgtEl>
                                        <p:attrNameLst>
                                          <p:attrName>ppt_w</p:attrName>
                                        </p:attrNameLst>
                                      </p:cBhvr>
                                      <p:tavLst>
                                        <p:tav tm="0">
                                          <p:val>
                                            <p:fltVal val="0"/>
                                          </p:val>
                                        </p:tav>
                                        <p:tav tm="100000">
                                          <p:val>
                                            <p:strVal val="#ppt_w"/>
                                          </p:val>
                                        </p:tav>
                                      </p:tavLst>
                                    </p:anim>
                                    <p:anim calcmode="lin" valueType="num">
                                      <p:cBhvr>
                                        <p:cTn id="125" dur="1000" fill="hold"/>
                                        <p:tgtEl>
                                          <p:spTgt spid="432232"/>
                                        </p:tgtEl>
                                        <p:attrNameLst>
                                          <p:attrName>ppt_h</p:attrName>
                                        </p:attrNameLst>
                                      </p:cBhvr>
                                      <p:tavLst>
                                        <p:tav tm="0">
                                          <p:val>
                                            <p:fltVal val="0"/>
                                          </p:val>
                                        </p:tav>
                                        <p:tav tm="100000">
                                          <p:val>
                                            <p:strVal val="#ppt_h"/>
                                          </p:val>
                                        </p:tav>
                                      </p:tavLst>
                                    </p:anim>
                                    <p:anim calcmode="lin" valueType="num">
                                      <p:cBhvr>
                                        <p:cTn id="126" dur="1000" fill="hold"/>
                                        <p:tgtEl>
                                          <p:spTgt spid="432232"/>
                                        </p:tgtEl>
                                        <p:attrNameLst>
                                          <p:attrName>style.rotation</p:attrName>
                                        </p:attrNameLst>
                                      </p:cBhvr>
                                      <p:tavLst>
                                        <p:tav tm="0">
                                          <p:val>
                                            <p:fltVal val="90"/>
                                          </p:val>
                                        </p:tav>
                                        <p:tav tm="100000">
                                          <p:val>
                                            <p:fltVal val="0"/>
                                          </p:val>
                                        </p:tav>
                                      </p:tavLst>
                                    </p:anim>
                                    <p:animEffect transition="in" filter="fade">
                                      <p:cBhvr>
                                        <p:cTn id="127" dur="1000"/>
                                        <p:tgtEl>
                                          <p:spTgt spid="432232"/>
                                        </p:tgtEl>
                                      </p:cBhvr>
                                    </p:animEffect>
                                  </p:childTnLst>
                                </p:cTn>
                              </p:par>
                              <p:par>
                                <p:cTn id="128" presetID="31" presetClass="entr" presetSubtype="0" fill="hold" grpId="0" nodeType="withEffect">
                                  <p:stCondLst>
                                    <p:cond delay="0"/>
                                  </p:stCondLst>
                                  <p:iterate type="lt">
                                    <p:tmPct val="5000"/>
                                  </p:iterate>
                                  <p:childTnLst>
                                    <p:set>
                                      <p:cBhvr>
                                        <p:cTn id="129" dur="1" fill="hold">
                                          <p:stCondLst>
                                            <p:cond delay="0"/>
                                          </p:stCondLst>
                                        </p:cTn>
                                        <p:tgtEl>
                                          <p:spTgt spid="432230"/>
                                        </p:tgtEl>
                                        <p:attrNameLst>
                                          <p:attrName>style.visibility</p:attrName>
                                        </p:attrNameLst>
                                      </p:cBhvr>
                                      <p:to>
                                        <p:strVal val="visible"/>
                                      </p:to>
                                    </p:set>
                                    <p:anim calcmode="lin" valueType="num">
                                      <p:cBhvr>
                                        <p:cTn id="130" dur="1000" fill="hold"/>
                                        <p:tgtEl>
                                          <p:spTgt spid="432230"/>
                                        </p:tgtEl>
                                        <p:attrNameLst>
                                          <p:attrName>ppt_w</p:attrName>
                                        </p:attrNameLst>
                                      </p:cBhvr>
                                      <p:tavLst>
                                        <p:tav tm="0">
                                          <p:val>
                                            <p:fltVal val="0"/>
                                          </p:val>
                                        </p:tav>
                                        <p:tav tm="100000">
                                          <p:val>
                                            <p:strVal val="#ppt_w"/>
                                          </p:val>
                                        </p:tav>
                                      </p:tavLst>
                                    </p:anim>
                                    <p:anim calcmode="lin" valueType="num">
                                      <p:cBhvr>
                                        <p:cTn id="131" dur="1000" fill="hold"/>
                                        <p:tgtEl>
                                          <p:spTgt spid="432230"/>
                                        </p:tgtEl>
                                        <p:attrNameLst>
                                          <p:attrName>ppt_h</p:attrName>
                                        </p:attrNameLst>
                                      </p:cBhvr>
                                      <p:tavLst>
                                        <p:tav tm="0">
                                          <p:val>
                                            <p:fltVal val="0"/>
                                          </p:val>
                                        </p:tav>
                                        <p:tav tm="100000">
                                          <p:val>
                                            <p:strVal val="#ppt_h"/>
                                          </p:val>
                                        </p:tav>
                                      </p:tavLst>
                                    </p:anim>
                                    <p:anim calcmode="lin" valueType="num">
                                      <p:cBhvr>
                                        <p:cTn id="132" dur="1000" fill="hold"/>
                                        <p:tgtEl>
                                          <p:spTgt spid="432230"/>
                                        </p:tgtEl>
                                        <p:attrNameLst>
                                          <p:attrName>style.rotation</p:attrName>
                                        </p:attrNameLst>
                                      </p:cBhvr>
                                      <p:tavLst>
                                        <p:tav tm="0">
                                          <p:val>
                                            <p:fltVal val="90"/>
                                          </p:val>
                                        </p:tav>
                                        <p:tav tm="100000">
                                          <p:val>
                                            <p:fltVal val="0"/>
                                          </p:val>
                                        </p:tav>
                                      </p:tavLst>
                                    </p:anim>
                                    <p:animEffect transition="in" filter="fade">
                                      <p:cBhvr>
                                        <p:cTn id="133" dur="1000"/>
                                        <p:tgtEl>
                                          <p:spTgt spid="432230"/>
                                        </p:tgtEl>
                                      </p:cBhvr>
                                    </p:animEffect>
                                  </p:childTnLst>
                                </p:cTn>
                              </p:par>
                              <p:par>
                                <p:cTn id="134" presetID="31" presetClass="entr" presetSubtype="0" fill="hold" grpId="0" nodeType="withEffect">
                                  <p:stCondLst>
                                    <p:cond delay="0"/>
                                  </p:stCondLst>
                                  <p:iterate type="lt">
                                    <p:tmPct val="5000"/>
                                  </p:iterate>
                                  <p:childTnLst>
                                    <p:set>
                                      <p:cBhvr>
                                        <p:cTn id="135" dur="1" fill="hold">
                                          <p:stCondLst>
                                            <p:cond delay="0"/>
                                          </p:stCondLst>
                                        </p:cTn>
                                        <p:tgtEl>
                                          <p:spTgt spid="432231"/>
                                        </p:tgtEl>
                                        <p:attrNameLst>
                                          <p:attrName>style.visibility</p:attrName>
                                        </p:attrNameLst>
                                      </p:cBhvr>
                                      <p:to>
                                        <p:strVal val="visible"/>
                                      </p:to>
                                    </p:set>
                                    <p:anim calcmode="lin" valueType="num">
                                      <p:cBhvr>
                                        <p:cTn id="136" dur="1000" fill="hold"/>
                                        <p:tgtEl>
                                          <p:spTgt spid="432231"/>
                                        </p:tgtEl>
                                        <p:attrNameLst>
                                          <p:attrName>ppt_w</p:attrName>
                                        </p:attrNameLst>
                                      </p:cBhvr>
                                      <p:tavLst>
                                        <p:tav tm="0">
                                          <p:val>
                                            <p:fltVal val="0"/>
                                          </p:val>
                                        </p:tav>
                                        <p:tav tm="100000">
                                          <p:val>
                                            <p:strVal val="#ppt_w"/>
                                          </p:val>
                                        </p:tav>
                                      </p:tavLst>
                                    </p:anim>
                                    <p:anim calcmode="lin" valueType="num">
                                      <p:cBhvr>
                                        <p:cTn id="137" dur="1000" fill="hold"/>
                                        <p:tgtEl>
                                          <p:spTgt spid="432231"/>
                                        </p:tgtEl>
                                        <p:attrNameLst>
                                          <p:attrName>ppt_h</p:attrName>
                                        </p:attrNameLst>
                                      </p:cBhvr>
                                      <p:tavLst>
                                        <p:tav tm="0">
                                          <p:val>
                                            <p:fltVal val="0"/>
                                          </p:val>
                                        </p:tav>
                                        <p:tav tm="100000">
                                          <p:val>
                                            <p:strVal val="#ppt_h"/>
                                          </p:val>
                                        </p:tav>
                                      </p:tavLst>
                                    </p:anim>
                                    <p:anim calcmode="lin" valueType="num">
                                      <p:cBhvr>
                                        <p:cTn id="138" dur="1000" fill="hold"/>
                                        <p:tgtEl>
                                          <p:spTgt spid="432231"/>
                                        </p:tgtEl>
                                        <p:attrNameLst>
                                          <p:attrName>style.rotation</p:attrName>
                                        </p:attrNameLst>
                                      </p:cBhvr>
                                      <p:tavLst>
                                        <p:tav tm="0">
                                          <p:val>
                                            <p:fltVal val="90"/>
                                          </p:val>
                                        </p:tav>
                                        <p:tav tm="100000">
                                          <p:val>
                                            <p:fltVal val="0"/>
                                          </p:val>
                                        </p:tav>
                                      </p:tavLst>
                                    </p:anim>
                                    <p:animEffect transition="in" filter="fade">
                                      <p:cBhvr>
                                        <p:cTn id="139" dur="1000"/>
                                        <p:tgtEl>
                                          <p:spTgt spid="432231"/>
                                        </p:tgtEl>
                                      </p:cBhvr>
                                    </p:animEffect>
                                  </p:childTnLst>
                                </p:cTn>
                              </p:par>
                              <p:par>
                                <p:cTn id="140" presetID="31" presetClass="entr" presetSubtype="0" fill="hold" grpId="0" nodeType="withEffect">
                                  <p:stCondLst>
                                    <p:cond delay="0"/>
                                  </p:stCondLst>
                                  <p:iterate type="lt">
                                    <p:tmPct val="5000"/>
                                  </p:iterate>
                                  <p:childTnLst>
                                    <p:set>
                                      <p:cBhvr>
                                        <p:cTn id="141" dur="1" fill="hold">
                                          <p:stCondLst>
                                            <p:cond delay="0"/>
                                          </p:stCondLst>
                                        </p:cTn>
                                        <p:tgtEl>
                                          <p:spTgt spid="432229"/>
                                        </p:tgtEl>
                                        <p:attrNameLst>
                                          <p:attrName>style.visibility</p:attrName>
                                        </p:attrNameLst>
                                      </p:cBhvr>
                                      <p:to>
                                        <p:strVal val="visible"/>
                                      </p:to>
                                    </p:set>
                                    <p:anim calcmode="lin" valueType="num">
                                      <p:cBhvr>
                                        <p:cTn id="142" dur="1000" fill="hold"/>
                                        <p:tgtEl>
                                          <p:spTgt spid="432229"/>
                                        </p:tgtEl>
                                        <p:attrNameLst>
                                          <p:attrName>ppt_w</p:attrName>
                                        </p:attrNameLst>
                                      </p:cBhvr>
                                      <p:tavLst>
                                        <p:tav tm="0">
                                          <p:val>
                                            <p:fltVal val="0"/>
                                          </p:val>
                                        </p:tav>
                                        <p:tav tm="100000">
                                          <p:val>
                                            <p:strVal val="#ppt_w"/>
                                          </p:val>
                                        </p:tav>
                                      </p:tavLst>
                                    </p:anim>
                                    <p:anim calcmode="lin" valueType="num">
                                      <p:cBhvr>
                                        <p:cTn id="143" dur="1000" fill="hold"/>
                                        <p:tgtEl>
                                          <p:spTgt spid="432229"/>
                                        </p:tgtEl>
                                        <p:attrNameLst>
                                          <p:attrName>ppt_h</p:attrName>
                                        </p:attrNameLst>
                                      </p:cBhvr>
                                      <p:tavLst>
                                        <p:tav tm="0">
                                          <p:val>
                                            <p:fltVal val="0"/>
                                          </p:val>
                                        </p:tav>
                                        <p:tav tm="100000">
                                          <p:val>
                                            <p:strVal val="#ppt_h"/>
                                          </p:val>
                                        </p:tav>
                                      </p:tavLst>
                                    </p:anim>
                                    <p:anim calcmode="lin" valueType="num">
                                      <p:cBhvr>
                                        <p:cTn id="144" dur="1000" fill="hold"/>
                                        <p:tgtEl>
                                          <p:spTgt spid="432229"/>
                                        </p:tgtEl>
                                        <p:attrNameLst>
                                          <p:attrName>style.rotation</p:attrName>
                                        </p:attrNameLst>
                                      </p:cBhvr>
                                      <p:tavLst>
                                        <p:tav tm="0">
                                          <p:val>
                                            <p:fltVal val="90"/>
                                          </p:val>
                                        </p:tav>
                                        <p:tav tm="100000">
                                          <p:val>
                                            <p:fltVal val="0"/>
                                          </p:val>
                                        </p:tav>
                                      </p:tavLst>
                                    </p:anim>
                                    <p:animEffect transition="in" filter="fade">
                                      <p:cBhvr>
                                        <p:cTn id="145" dur="1000"/>
                                        <p:tgtEl>
                                          <p:spTgt spid="432229"/>
                                        </p:tgtEl>
                                      </p:cBhvr>
                                    </p:animEffect>
                                  </p:childTnLst>
                                </p:cTn>
                              </p:par>
                              <p:par>
                                <p:cTn id="146" presetID="31" presetClass="entr" presetSubtype="0" fill="hold" grpId="0" nodeType="withEffect">
                                  <p:stCondLst>
                                    <p:cond delay="0"/>
                                  </p:stCondLst>
                                  <p:iterate type="lt">
                                    <p:tmPct val="5000"/>
                                  </p:iterate>
                                  <p:childTnLst>
                                    <p:set>
                                      <p:cBhvr>
                                        <p:cTn id="147" dur="1" fill="hold">
                                          <p:stCondLst>
                                            <p:cond delay="0"/>
                                          </p:stCondLst>
                                        </p:cTn>
                                        <p:tgtEl>
                                          <p:spTgt spid="432228"/>
                                        </p:tgtEl>
                                        <p:attrNameLst>
                                          <p:attrName>style.visibility</p:attrName>
                                        </p:attrNameLst>
                                      </p:cBhvr>
                                      <p:to>
                                        <p:strVal val="visible"/>
                                      </p:to>
                                    </p:set>
                                    <p:anim calcmode="lin" valueType="num">
                                      <p:cBhvr>
                                        <p:cTn id="148" dur="1000" fill="hold"/>
                                        <p:tgtEl>
                                          <p:spTgt spid="432228"/>
                                        </p:tgtEl>
                                        <p:attrNameLst>
                                          <p:attrName>ppt_w</p:attrName>
                                        </p:attrNameLst>
                                      </p:cBhvr>
                                      <p:tavLst>
                                        <p:tav tm="0">
                                          <p:val>
                                            <p:fltVal val="0"/>
                                          </p:val>
                                        </p:tav>
                                        <p:tav tm="100000">
                                          <p:val>
                                            <p:strVal val="#ppt_w"/>
                                          </p:val>
                                        </p:tav>
                                      </p:tavLst>
                                    </p:anim>
                                    <p:anim calcmode="lin" valueType="num">
                                      <p:cBhvr>
                                        <p:cTn id="149" dur="1000" fill="hold"/>
                                        <p:tgtEl>
                                          <p:spTgt spid="432228"/>
                                        </p:tgtEl>
                                        <p:attrNameLst>
                                          <p:attrName>ppt_h</p:attrName>
                                        </p:attrNameLst>
                                      </p:cBhvr>
                                      <p:tavLst>
                                        <p:tav tm="0">
                                          <p:val>
                                            <p:fltVal val="0"/>
                                          </p:val>
                                        </p:tav>
                                        <p:tav tm="100000">
                                          <p:val>
                                            <p:strVal val="#ppt_h"/>
                                          </p:val>
                                        </p:tav>
                                      </p:tavLst>
                                    </p:anim>
                                    <p:anim calcmode="lin" valueType="num">
                                      <p:cBhvr>
                                        <p:cTn id="150" dur="1000" fill="hold"/>
                                        <p:tgtEl>
                                          <p:spTgt spid="432228"/>
                                        </p:tgtEl>
                                        <p:attrNameLst>
                                          <p:attrName>style.rotation</p:attrName>
                                        </p:attrNameLst>
                                      </p:cBhvr>
                                      <p:tavLst>
                                        <p:tav tm="0">
                                          <p:val>
                                            <p:fltVal val="90"/>
                                          </p:val>
                                        </p:tav>
                                        <p:tav tm="100000">
                                          <p:val>
                                            <p:fltVal val="0"/>
                                          </p:val>
                                        </p:tav>
                                      </p:tavLst>
                                    </p:anim>
                                    <p:animEffect transition="in" filter="fade">
                                      <p:cBhvr>
                                        <p:cTn id="151" dur="1000"/>
                                        <p:tgtEl>
                                          <p:spTgt spid="432228"/>
                                        </p:tgtEl>
                                      </p:cBhvr>
                                    </p:animEffect>
                                  </p:childTnLst>
                                </p:cTn>
                              </p:par>
                              <p:par>
                                <p:cTn id="152" presetID="31" presetClass="entr" presetSubtype="0" fill="hold" grpId="0" nodeType="withEffect">
                                  <p:stCondLst>
                                    <p:cond delay="0"/>
                                  </p:stCondLst>
                                  <p:iterate type="lt">
                                    <p:tmPct val="5000"/>
                                  </p:iterate>
                                  <p:childTnLst>
                                    <p:set>
                                      <p:cBhvr>
                                        <p:cTn id="153" dur="1" fill="hold">
                                          <p:stCondLst>
                                            <p:cond delay="0"/>
                                          </p:stCondLst>
                                        </p:cTn>
                                        <p:tgtEl>
                                          <p:spTgt spid="432227"/>
                                        </p:tgtEl>
                                        <p:attrNameLst>
                                          <p:attrName>style.visibility</p:attrName>
                                        </p:attrNameLst>
                                      </p:cBhvr>
                                      <p:to>
                                        <p:strVal val="visible"/>
                                      </p:to>
                                    </p:set>
                                    <p:anim calcmode="lin" valueType="num">
                                      <p:cBhvr>
                                        <p:cTn id="154" dur="1000" fill="hold"/>
                                        <p:tgtEl>
                                          <p:spTgt spid="432227"/>
                                        </p:tgtEl>
                                        <p:attrNameLst>
                                          <p:attrName>ppt_w</p:attrName>
                                        </p:attrNameLst>
                                      </p:cBhvr>
                                      <p:tavLst>
                                        <p:tav tm="0">
                                          <p:val>
                                            <p:fltVal val="0"/>
                                          </p:val>
                                        </p:tav>
                                        <p:tav tm="100000">
                                          <p:val>
                                            <p:strVal val="#ppt_w"/>
                                          </p:val>
                                        </p:tav>
                                      </p:tavLst>
                                    </p:anim>
                                    <p:anim calcmode="lin" valueType="num">
                                      <p:cBhvr>
                                        <p:cTn id="155" dur="1000" fill="hold"/>
                                        <p:tgtEl>
                                          <p:spTgt spid="432227"/>
                                        </p:tgtEl>
                                        <p:attrNameLst>
                                          <p:attrName>ppt_h</p:attrName>
                                        </p:attrNameLst>
                                      </p:cBhvr>
                                      <p:tavLst>
                                        <p:tav tm="0">
                                          <p:val>
                                            <p:fltVal val="0"/>
                                          </p:val>
                                        </p:tav>
                                        <p:tav tm="100000">
                                          <p:val>
                                            <p:strVal val="#ppt_h"/>
                                          </p:val>
                                        </p:tav>
                                      </p:tavLst>
                                    </p:anim>
                                    <p:anim calcmode="lin" valueType="num">
                                      <p:cBhvr>
                                        <p:cTn id="156" dur="1000" fill="hold"/>
                                        <p:tgtEl>
                                          <p:spTgt spid="432227"/>
                                        </p:tgtEl>
                                        <p:attrNameLst>
                                          <p:attrName>style.rotation</p:attrName>
                                        </p:attrNameLst>
                                      </p:cBhvr>
                                      <p:tavLst>
                                        <p:tav tm="0">
                                          <p:val>
                                            <p:fltVal val="90"/>
                                          </p:val>
                                        </p:tav>
                                        <p:tav tm="100000">
                                          <p:val>
                                            <p:fltVal val="0"/>
                                          </p:val>
                                        </p:tav>
                                      </p:tavLst>
                                    </p:anim>
                                    <p:animEffect transition="in" filter="fade">
                                      <p:cBhvr>
                                        <p:cTn id="157" dur="1000"/>
                                        <p:tgtEl>
                                          <p:spTgt spid="432227"/>
                                        </p:tgtEl>
                                      </p:cBhvr>
                                    </p:animEffect>
                                  </p:childTnLst>
                                </p:cTn>
                              </p:par>
                              <p:par>
                                <p:cTn id="158" presetID="31" presetClass="entr" presetSubtype="0" fill="hold" grpId="0" nodeType="withEffect">
                                  <p:stCondLst>
                                    <p:cond delay="0"/>
                                  </p:stCondLst>
                                  <p:iterate type="lt">
                                    <p:tmPct val="5000"/>
                                  </p:iterate>
                                  <p:childTnLst>
                                    <p:set>
                                      <p:cBhvr>
                                        <p:cTn id="159" dur="1" fill="hold">
                                          <p:stCondLst>
                                            <p:cond delay="0"/>
                                          </p:stCondLst>
                                        </p:cTn>
                                        <p:tgtEl>
                                          <p:spTgt spid="432226"/>
                                        </p:tgtEl>
                                        <p:attrNameLst>
                                          <p:attrName>style.visibility</p:attrName>
                                        </p:attrNameLst>
                                      </p:cBhvr>
                                      <p:to>
                                        <p:strVal val="visible"/>
                                      </p:to>
                                    </p:set>
                                    <p:anim calcmode="lin" valueType="num">
                                      <p:cBhvr>
                                        <p:cTn id="160" dur="1000" fill="hold"/>
                                        <p:tgtEl>
                                          <p:spTgt spid="432226"/>
                                        </p:tgtEl>
                                        <p:attrNameLst>
                                          <p:attrName>ppt_w</p:attrName>
                                        </p:attrNameLst>
                                      </p:cBhvr>
                                      <p:tavLst>
                                        <p:tav tm="0">
                                          <p:val>
                                            <p:fltVal val="0"/>
                                          </p:val>
                                        </p:tav>
                                        <p:tav tm="100000">
                                          <p:val>
                                            <p:strVal val="#ppt_w"/>
                                          </p:val>
                                        </p:tav>
                                      </p:tavLst>
                                    </p:anim>
                                    <p:anim calcmode="lin" valueType="num">
                                      <p:cBhvr>
                                        <p:cTn id="161" dur="1000" fill="hold"/>
                                        <p:tgtEl>
                                          <p:spTgt spid="432226"/>
                                        </p:tgtEl>
                                        <p:attrNameLst>
                                          <p:attrName>ppt_h</p:attrName>
                                        </p:attrNameLst>
                                      </p:cBhvr>
                                      <p:tavLst>
                                        <p:tav tm="0">
                                          <p:val>
                                            <p:fltVal val="0"/>
                                          </p:val>
                                        </p:tav>
                                        <p:tav tm="100000">
                                          <p:val>
                                            <p:strVal val="#ppt_h"/>
                                          </p:val>
                                        </p:tav>
                                      </p:tavLst>
                                    </p:anim>
                                    <p:anim calcmode="lin" valueType="num">
                                      <p:cBhvr>
                                        <p:cTn id="162" dur="1000" fill="hold"/>
                                        <p:tgtEl>
                                          <p:spTgt spid="432226"/>
                                        </p:tgtEl>
                                        <p:attrNameLst>
                                          <p:attrName>style.rotation</p:attrName>
                                        </p:attrNameLst>
                                      </p:cBhvr>
                                      <p:tavLst>
                                        <p:tav tm="0">
                                          <p:val>
                                            <p:fltVal val="90"/>
                                          </p:val>
                                        </p:tav>
                                        <p:tav tm="100000">
                                          <p:val>
                                            <p:fltVal val="0"/>
                                          </p:val>
                                        </p:tav>
                                      </p:tavLst>
                                    </p:anim>
                                    <p:animEffect transition="in" filter="fade">
                                      <p:cBhvr>
                                        <p:cTn id="163" dur="1000"/>
                                        <p:tgtEl>
                                          <p:spTgt spid="432226"/>
                                        </p:tgtEl>
                                      </p:cBhvr>
                                    </p:animEffect>
                                  </p:childTnLst>
                                </p:cTn>
                              </p:par>
                              <p:par>
                                <p:cTn id="164" presetID="31" presetClass="entr" presetSubtype="0" fill="hold" grpId="0" nodeType="withEffect">
                                  <p:stCondLst>
                                    <p:cond delay="0"/>
                                  </p:stCondLst>
                                  <p:iterate type="lt">
                                    <p:tmPct val="5000"/>
                                  </p:iterate>
                                  <p:childTnLst>
                                    <p:set>
                                      <p:cBhvr>
                                        <p:cTn id="165" dur="1" fill="hold">
                                          <p:stCondLst>
                                            <p:cond delay="0"/>
                                          </p:stCondLst>
                                        </p:cTn>
                                        <p:tgtEl>
                                          <p:spTgt spid="432225"/>
                                        </p:tgtEl>
                                        <p:attrNameLst>
                                          <p:attrName>style.visibility</p:attrName>
                                        </p:attrNameLst>
                                      </p:cBhvr>
                                      <p:to>
                                        <p:strVal val="visible"/>
                                      </p:to>
                                    </p:set>
                                    <p:anim calcmode="lin" valueType="num">
                                      <p:cBhvr>
                                        <p:cTn id="166" dur="1000" fill="hold"/>
                                        <p:tgtEl>
                                          <p:spTgt spid="432225"/>
                                        </p:tgtEl>
                                        <p:attrNameLst>
                                          <p:attrName>ppt_w</p:attrName>
                                        </p:attrNameLst>
                                      </p:cBhvr>
                                      <p:tavLst>
                                        <p:tav tm="0">
                                          <p:val>
                                            <p:fltVal val="0"/>
                                          </p:val>
                                        </p:tav>
                                        <p:tav tm="100000">
                                          <p:val>
                                            <p:strVal val="#ppt_w"/>
                                          </p:val>
                                        </p:tav>
                                      </p:tavLst>
                                    </p:anim>
                                    <p:anim calcmode="lin" valueType="num">
                                      <p:cBhvr>
                                        <p:cTn id="167" dur="1000" fill="hold"/>
                                        <p:tgtEl>
                                          <p:spTgt spid="432225"/>
                                        </p:tgtEl>
                                        <p:attrNameLst>
                                          <p:attrName>ppt_h</p:attrName>
                                        </p:attrNameLst>
                                      </p:cBhvr>
                                      <p:tavLst>
                                        <p:tav tm="0">
                                          <p:val>
                                            <p:fltVal val="0"/>
                                          </p:val>
                                        </p:tav>
                                        <p:tav tm="100000">
                                          <p:val>
                                            <p:strVal val="#ppt_h"/>
                                          </p:val>
                                        </p:tav>
                                      </p:tavLst>
                                    </p:anim>
                                    <p:anim calcmode="lin" valueType="num">
                                      <p:cBhvr>
                                        <p:cTn id="168" dur="1000" fill="hold"/>
                                        <p:tgtEl>
                                          <p:spTgt spid="432225"/>
                                        </p:tgtEl>
                                        <p:attrNameLst>
                                          <p:attrName>style.rotation</p:attrName>
                                        </p:attrNameLst>
                                      </p:cBhvr>
                                      <p:tavLst>
                                        <p:tav tm="0">
                                          <p:val>
                                            <p:fltVal val="90"/>
                                          </p:val>
                                        </p:tav>
                                        <p:tav tm="100000">
                                          <p:val>
                                            <p:fltVal val="0"/>
                                          </p:val>
                                        </p:tav>
                                      </p:tavLst>
                                    </p:anim>
                                    <p:animEffect transition="in" filter="fade">
                                      <p:cBhvr>
                                        <p:cTn id="169" dur="1000"/>
                                        <p:tgtEl>
                                          <p:spTgt spid="432225"/>
                                        </p:tgtEl>
                                      </p:cBhvr>
                                    </p:animEffect>
                                  </p:childTnLst>
                                </p:cTn>
                              </p:par>
                              <p:par>
                                <p:cTn id="170" presetID="31" presetClass="entr" presetSubtype="0" fill="hold" grpId="0" nodeType="withEffect">
                                  <p:stCondLst>
                                    <p:cond delay="0"/>
                                  </p:stCondLst>
                                  <p:iterate type="lt">
                                    <p:tmPct val="5000"/>
                                  </p:iterate>
                                  <p:childTnLst>
                                    <p:set>
                                      <p:cBhvr>
                                        <p:cTn id="171" dur="1" fill="hold">
                                          <p:stCondLst>
                                            <p:cond delay="0"/>
                                          </p:stCondLst>
                                        </p:cTn>
                                        <p:tgtEl>
                                          <p:spTgt spid="432224"/>
                                        </p:tgtEl>
                                        <p:attrNameLst>
                                          <p:attrName>style.visibility</p:attrName>
                                        </p:attrNameLst>
                                      </p:cBhvr>
                                      <p:to>
                                        <p:strVal val="visible"/>
                                      </p:to>
                                    </p:set>
                                    <p:anim calcmode="lin" valueType="num">
                                      <p:cBhvr>
                                        <p:cTn id="172" dur="1000" fill="hold"/>
                                        <p:tgtEl>
                                          <p:spTgt spid="432224"/>
                                        </p:tgtEl>
                                        <p:attrNameLst>
                                          <p:attrName>ppt_w</p:attrName>
                                        </p:attrNameLst>
                                      </p:cBhvr>
                                      <p:tavLst>
                                        <p:tav tm="0">
                                          <p:val>
                                            <p:fltVal val="0"/>
                                          </p:val>
                                        </p:tav>
                                        <p:tav tm="100000">
                                          <p:val>
                                            <p:strVal val="#ppt_w"/>
                                          </p:val>
                                        </p:tav>
                                      </p:tavLst>
                                    </p:anim>
                                    <p:anim calcmode="lin" valueType="num">
                                      <p:cBhvr>
                                        <p:cTn id="173" dur="1000" fill="hold"/>
                                        <p:tgtEl>
                                          <p:spTgt spid="432224"/>
                                        </p:tgtEl>
                                        <p:attrNameLst>
                                          <p:attrName>ppt_h</p:attrName>
                                        </p:attrNameLst>
                                      </p:cBhvr>
                                      <p:tavLst>
                                        <p:tav tm="0">
                                          <p:val>
                                            <p:fltVal val="0"/>
                                          </p:val>
                                        </p:tav>
                                        <p:tav tm="100000">
                                          <p:val>
                                            <p:strVal val="#ppt_h"/>
                                          </p:val>
                                        </p:tav>
                                      </p:tavLst>
                                    </p:anim>
                                    <p:anim calcmode="lin" valueType="num">
                                      <p:cBhvr>
                                        <p:cTn id="174" dur="1000" fill="hold"/>
                                        <p:tgtEl>
                                          <p:spTgt spid="432224"/>
                                        </p:tgtEl>
                                        <p:attrNameLst>
                                          <p:attrName>style.rotation</p:attrName>
                                        </p:attrNameLst>
                                      </p:cBhvr>
                                      <p:tavLst>
                                        <p:tav tm="0">
                                          <p:val>
                                            <p:fltVal val="90"/>
                                          </p:val>
                                        </p:tav>
                                        <p:tav tm="100000">
                                          <p:val>
                                            <p:fltVal val="0"/>
                                          </p:val>
                                        </p:tav>
                                      </p:tavLst>
                                    </p:anim>
                                    <p:animEffect transition="in" filter="fade">
                                      <p:cBhvr>
                                        <p:cTn id="175" dur="1000"/>
                                        <p:tgtEl>
                                          <p:spTgt spid="432224"/>
                                        </p:tgtEl>
                                      </p:cBhvr>
                                    </p:animEffect>
                                  </p:childTnLst>
                                </p:cTn>
                              </p:par>
                              <p:par>
                                <p:cTn id="176" presetID="31" presetClass="entr" presetSubtype="0" fill="hold" grpId="0" nodeType="withEffect">
                                  <p:stCondLst>
                                    <p:cond delay="0"/>
                                  </p:stCondLst>
                                  <p:iterate type="lt">
                                    <p:tmPct val="5000"/>
                                  </p:iterate>
                                  <p:childTnLst>
                                    <p:set>
                                      <p:cBhvr>
                                        <p:cTn id="177" dur="1" fill="hold">
                                          <p:stCondLst>
                                            <p:cond delay="0"/>
                                          </p:stCondLst>
                                        </p:cTn>
                                        <p:tgtEl>
                                          <p:spTgt spid="432223"/>
                                        </p:tgtEl>
                                        <p:attrNameLst>
                                          <p:attrName>style.visibility</p:attrName>
                                        </p:attrNameLst>
                                      </p:cBhvr>
                                      <p:to>
                                        <p:strVal val="visible"/>
                                      </p:to>
                                    </p:set>
                                    <p:anim calcmode="lin" valueType="num">
                                      <p:cBhvr>
                                        <p:cTn id="178" dur="1000" fill="hold"/>
                                        <p:tgtEl>
                                          <p:spTgt spid="432223"/>
                                        </p:tgtEl>
                                        <p:attrNameLst>
                                          <p:attrName>ppt_w</p:attrName>
                                        </p:attrNameLst>
                                      </p:cBhvr>
                                      <p:tavLst>
                                        <p:tav tm="0">
                                          <p:val>
                                            <p:fltVal val="0"/>
                                          </p:val>
                                        </p:tav>
                                        <p:tav tm="100000">
                                          <p:val>
                                            <p:strVal val="#ppt_w"/>
                                          </p:val>
                                        </p:tav>
                                      </p:tavLst>
                                    </p:anim>
                                    <p:anim calcmode="lin" valueType="num">
                                      <p:cBhvr>
                                        <p:cTn id="179" dur="1000" fill="hold"/>
                                        <p:tgtEl>
                                          <p:spTgt spid="432223"/>
                                        </p:tgtEl>
                                        <p:attrNameLst>
                                          <p:attrName>ppt_h</p:attrName>
                                        </p:attrNameLst>
                                      </p:cBhvr>
                                      <p:tavLst>
                                        <p:tav tm="0">
                                          <p:val>
                                            <p:fltVal val="0"/>
                                          </p:val>
                                        </p:tav>
                                        <p:tav tm="100000">
                                          <p:val>
                                            <p:strVal val="#ppt_h"/>
                                          </p:val>
                                        </p:tav>
                                      </p:tavLst>
                                    </p:anim>
                                    <p:anim calcmode="lin" valueType="num">
                                      <p:cBhvr>
                                        <p:cTn id="180" dur="1000" fill="hold"/>
                                        <p:tgtEl>
                                          <p:spTgt spid="432223"/>
                                        </p:tgtEl>
                                        <p:attrNameLst>
                                          <p:attrName>style.rotation</p:attrName>
                                        </p:attrNameLst>
                                      </p:cBhvr>
                                      <p:tavLst>
                                        <p:tav tm="0">
                                          <p:val>
                                            <p:fltVal val="90"/>
                                          </p:val>
                                        </p:tav>
                                        <p:tav tm="100000">
                                          <p:val>
                                            <p:fltVal val="0"/>
                                          </p:val>
                                        </p:tav>
                                      </p:tavLst>
                                    </p:anim>
                                    <p:animEffect transition="in" filter="fade">
                                      <p:cBhvr>
                                        <p:cTn id="181" dur="1000"/>
                                        <p:tgtEl>
                                          <p:spTgt spid="432223"/>
                                        </p:tgtEl>
                                      </p:cBhvr>
                                    </p:animEffect>
                                  </p:childTnLst>
                                </p:cTn>
                              </p:par>
                              <p:par>
                                <p:cTn id="182" presetID="31" presetClass="entr" presetSubtype="0" fill="hold" grpId="0" nodeType="withEffect">
                                  <p:stCondLst>
                                    <p:cond delay="0"/>
                                  </p:stCondLst>
                                  <p:iterate type="lt">
                                    <p:tmPct val="5000"/>
                                  </p:iterate>
                                  <p:childTnLst>
                                    <p:set>
                                      <p:cBhvr>
                                        <p:cTn id="183" dur="1" fill="hold">
                                          <p:stCondLst>
                                            <p:cond delay="0"/>
                                          </p:stCondLst>
                                        </p:cTn>
                                        <p:tgtEl>
                                          <p:spTgt spid="432222"/>
                                        </p:tgtEl>
                                        <p:attrNameLst>
                                          <p:attrName>style.visibility</p:attrName>
                                        </p:attrNameLst>
                                      </p:cBhvr>
                                      <p:to>
                                        <p:strVal val="visible"/>
                                      </p:to>
                                    </p:set>
                                    <p:anim calcmode="lin" valueType="num">
                                      <p:cBhvr>
                                        <p:cTn id="184" dur="1000" fill="hold"/>
                                        <p:tgtEl>
                                          <p:spTgt spid="432222"/>
                                        </p:tgtEl>
                                        <p:attrNameLst>
                                          <p:attrName>ppt_w</p:attrName>
                                        </p:attrNameLst>
                                      </p:cBhvr>
                                      <p:tavLst>
                                        <p:tav tm="0">
                                          <p:val>
                                            <p:fltVal val="0"/>
                                          </p:val>
                                        </p:tav>
                                        <p:tav tm="100000">
                                          <p:val>
                                            <p:strVal val="#ppt_w"/>
                                          </p:val>
                                        </p:tav>
                                      </p:tavLst>
                                    </p:anim>
                                    <p:anim calcmode="lin" valueType="num">
                                      <p:cBhvr>
                                        <p:cTn id="185" dur="1000" fill="hold"/>
                                        <p:tgtEl>
                                          <p:spTgt spid="432222"/>
                                        </p:tgtEl>
                                        <p:attrNameLst>
                                          <p:attrName>ppt_h</p:attrName>
                                        </p:attrNameLst>
                                      </p:cBhvr>
                                      <p:tavLst>
                                        <p:tav tm="0">
                                          <p:val>
                                            <p:fltVal val="0"/>
                                          </p:val>
                                        </p:tav>
                                        <p:tav tm="100000">
                                          <p:val>
                                            <p:strVal val="#ppt_h"/>
                                          </p:val>
                                        </p:tav>
                                      </p:tavLst>
                                    </p:anim>
                                    <p:anim calcmode="lin" valueType="num">
                                      <p:cBhvr>
                                        <p:cTn id="186" dur="1000" fill="hold"/>
                                        <p:tgtEl>
                                          <p:spTgt spid="432222"/>
                                        </p:tgtEl>
                                        <p:attrNameLst>
                                          <p:attrName>style.rotation</p:attrName>
                                        </p:attrNameLst>
                                      </p:cBhvr>
                                      <p:tavLst>
                                        <p:tav tm="0">
                                          <p:val>
                                            <p:fltVal val="90"/>
                                          </p:val>
                                        </p:tav>
                                        <p:tav tm="100000">
                                          <p:val>
                                            <p:fltVal val="0"/>
                                          </p:val>
                                        </p:tav>
                                      </p:tavLst>
                                    </p:anim>
                                    <p:animEffect transition="in" filter="fade">
                                      <p:cBhvr>
                                        <p:cTn id="187" dur="1000"/>
                                        <p:tgtEl>
                                          <p:spTgt spid="432222"/>
                                        </p:tgtEl>
                                      </p:cBhvr>
                                    </p:animEffect>
                                  </p:childTnLst>
                                </p:cTn>
                              </p:par>
                              <p:par>
                                <p:cTn id="188" presetID="31" presetClass="entr" presetSubtype="0" fill="hold" grpId="0" nodeType="withEffect">
                                  <p:stCondLst>
                                    <p:cond delay="0"/>
                                  </p:stCondLst>
                                  <p:iterate type="lt">
                                    <p:tmPct val="5000"/>
                                  </p:iterate>
                                  <p:childTnLst>
                                    <p:set>
                                      <p:cBhvr>
                                        <p:cTn id="189" dur="1" fill="hold">
                                          <p:stCondLst>
                                            <p:cond delay="0"/>
                                          </p:stCondLst>
                                        </p:cTn>
                                        <p:tgtEl>
                                          <p:spTgt spid="432220"/>
                                        </p:tgtEl>
                                        <p:attrNameLst>
                                          <p:attrName>style.visibility</p:attrName>
                                        </p:attrNameLst>
                                      </p:cBhvr>
                                      <p:to>
                                        <p:strVal val="visible"/>
                                      </p:to>
                                    </p:set>
                                    <p:anim calcmode="lin" valueType="num">
                                      <p:cBhvr>
                                        <p:cTn id="190" dur="1000" fill="hold"/>
                                        <p:tgtEl>
                                          <p:spTgt spid="432220"/>
                                        </p:tgtEl>
                                        <p:attrNameLst>
                                          <p:attrName>ppt_w</p:attrName>
                                        </p:attrNameLst>
                                      </p:cBhvr>
                                      <p:tavLst>
                                        <p:tav tm="0">
                                          <p:val>
                                            <p:fltVal val="0"/>
                                          </p:val>
                                        </p:tav>
                                        <p:tav tm="100000">
                                          <p:val>
                                            <p:strVal val="#ppt_w"/>
                                          </p:val>
                                        </p:tav>
                                      </p:tavLst>
                                    </p:anim>
                                    <p:anim calcmode="lin" valueType="num">
                                      <p:cBhvr>
                                        <p:cTn id="191" dur="1000" fill="hold"/>
                                        <p:tgtEl>
                                          <p:spTgt spid="432220"/>
                                        </p:tgtEl>
                                        <p:attrNameLst>
                                          <p:attrName>ppt_h</p:attrName>
                                        </p:attrNameLst>
                                      </p:cBhvr>
                                      <p:tavLst>
                                        <p:tav tm="0">
                                          <p:val>
                                            <p:fltVal val="0"/>
                                          </p:val>
                                        </p:tav>
                                        <p:tav tm="100000">
                                          <p:val>
                                            <p:strVal val="#ppt_h"/>
                                          </p:val>
                                        </p:tav>
                                      </p:tavLst>
                                    </p:anim>
                                    <p:anim calcmode="lin" valueType="num">
                                      <p:cBhvr>
                                        <p:cTn id="192" dur="1000" fill="hold"/>
                                        <p:tgtEl>
                                          <p:spTgt spid="432220"/>
                                        </p:tgtEl>
                                        <p:attrNameLst>
                                          <p:attrName>style.rotation</p:attrName>
                                        </p:attrNameLst>
                                      </p:cBhvr>
                                      <p:tavLst>
                                        <p:tav tm="0">
                                          <p:val>
                                            <p:fltVal val="90"/>
                                          </p:val>
                                        </p:tav>
                                        <p:tav tm="100000">
                                          <p:val>
                                            <p:fltVal val="0"/>
                                          </p:val>
                                        </p:tav>
                                      </p:tavLst>
                                    </p:anim>
                                    <p:animEffect transition="in" filter="fade">
                                      <p:cBhvr>
                                        <p:cTn id="193" dur="1000"/>
                                        <p:tgtEl>
                                          <p:spTgt spid="432220"/>
                                        </p:tgtEl>
                                      </p:cBhvr>
                                    </p:animEffect>
                                  </p:childTnLst>
                                </p:cTn>
                              </p:par>
                              <p:par>
                                <p:cTn id="194" presetID="31" presetClass="entr" presetSubtype="0" fill="hold" grpId="0" nodeType="withEffect">
                                  <p:stCondLst>
                                    <p:cond delay="0"/>
                                  </p:stCondLst>
                                  <p:iterate type="lt">
                                    <p:tmPct val="5000"/>
                                  </p:iterate>
                                  <p:childTnLst>
                                    <p:set>
                                      <p:cBhvr>
                                        <p:cTn id="195" dur="1" fill="hold">
                                          <p:stCondLst>
                                            <p:cond delay="0"/>
                                          </p:stCondLst>
                                        </p:cTn>
                                        <p:tgtEl>
                                          <p:spTgt spid="432218"/>
                                        </p:tgtEl>
                                        <p:attrNameLst>
                                          <p:attrName>style.visibility</p:attrName>
                                        </p:attrNameLst>
                                      </p:cBhvr>
                                      <p:to>
                                        <p:strVal val="visible"/>
                                      </p:to>
                                    </p:set>
                                    <p:anim calcmode="lin" valueType="num">
                                      <p:cBhvr>
                                        <p:cTn id="196" dur="1000" fill="hold"/>
                                        <p:tgtEl>
                                          <p:spTgt spid="432218"/>
                                        </p:tgtEl>
                                        <p:attrNameLst>
                                          <p:attrName>ppt_w</p:attrName>
                                        </p:attrNameLst>
                                      </p:cBhvr>
                                      <p:tavLst>
                                        <p:tav tm="0">
                                          <p:val>
                                            <p:fltVal val="0"/>
                                          </p:val>
                                        </p:tav>
                                        <p:tav tm="100000">
                                          <p:val>
                                            <p:strVal val="#ppt_w"/>
                                          </p:val>
                                        </p:tav>
                                      </p:tavLst>
                                    </p:anim>
                                    <p:anim calcmode="lin" valueType="num">
                                      <p:cBhvr>
                                        <p:cTn id="197" dur="1000" fill="hold"/>
                                        <p:tgtEl>
                                          <p:spTgt spid="432218"/>
                                        </p:tgtEl>
                                        <p:attrNameLst>
                                          <p:attrName>ppt_h</p:attrName>
                                        </p:attrNameLst>
                                      </p:cBhvr>
                                      <p:tavLst>
                                        <p:tav tm="0">
                                          <p:val>
                                            <p:fltVal val="0"/>
                                          </p:val>
                                        </p:tav>
                                        <p:tav tm="100000">
                                          <p:val>
                                            <p:strVal val="#ppt_h"/>
                                          </p:val>
                                        </p:tav>
                                      </p:tavLst>
                                    </p:anim>
                                    <p:anim calcmode="lin" valueType="num">
                                      <p:cBhvr>
                                        <p:cTn id="198" dur="1000" fill="hold"/>
                                        <p:tgtEl>
                                          <p:spTgt spid="432218"/>
                                        </p:tgtEl>
                                        <p:attrNameLst>
                                          <p:attrName>style.rotation</p:attrName>
                                        </p:attrNameLst>
                                      </p:cBhvr>
                                      <p:tavLst>
                                        <p:tav tm="0">
                                          <p:val>
                                            <p:fltVal val="90"/>
                                          </p:val>
                                        </p:tav>
                                        <p:tav tm="100000">
                                          <p:val>
                                            <p:fltVal val="0"/>
                                          </p:val>
                                        </p:tav>
                                      </p:tavLst>
                                    </p:anim>
                                    <p:animEffect transition="in" filter="fade">
                                      <p:cBhvr>
                                        <p:cTn id="199" dur="1000"/>
                                        <p:tgtEl>
                                          <p:spTgt spid="432218"/>
                                        </p:tgtEl>
                                      </p:cBhvr>
                                    </p:animEffect>
                                  </p:childTnLst>
                                </p:cTn>
                              </p:par>
                              <p:par>
                                <p:cTn id="200" presetID="31" presetClass="entr" presetSubtype="0" fill="hold" grpId="0" nodeType="withEffect">
                                  <p:stCondLst>
                                    <p:cond delay="0"/>
                                  </p:stCondLst>
                                  <p:iterate type="lt">
                                    <p:tmPct val="5000"/>
                                  </p:iterate>
                                  <p:childTnLst>
                                    <p:set>
                                      <p:cBhvr>
                                        <p:cTn id="201" dur="1" fill="hold">
                                          <p:stCondLst>
                                            <p:cond delay="0"/>
                                          </p:stCondLst>
                                        </p:cTn>
                                        <p:tgtEl>
                                          <p:spTgt spid="432217"/>
                                        </p:tgtEl>
                                        <p:attrNameLst>
                                          <p:attrName>style.visibility</p:attrName>
                                        </p:attrNameLst>
                                      </p:cBhvr>
                                      <p:to>
                                        <p:strVal val="visible"/>
                                      </p:to>
                                    </p:set>
                                    <p:anim calcmode="lin" valueType="num">
                                      <p:cBhvr>
                                        <p:cTn id="202" dur="1000" fill="hold"/>
                                        <p:tgtEl>
                                          <p:spTgt spid="432217"/>
                                        </p:tgtEl>
                                        <p:attrNameLst>
                                          <p:attrName>ppt_w</p:attrName>
                                        </p:attrNameLst>
                                      </p:cBhvr>
                                      <p:tavLst>
                                        <p:tav tm="0">
                                          <p:val>
                                            <p:fltVal val="0"/>
                                          </p:val>
                                        </p:tav>
                                        <p:tav tm="100000">
                                          <p:val>
                                            <p:strVal val="#ppt_w"/>
                                          </p:val>
                                        </p:tav>
                                      </p:tavLst>
                                    </p:anim>
                                    <p:anim calcmode="lin" valueType="num">
                                      <p:cBhvr>
                                        <p:cTn id="203" dur="1000" fill="hold"/>
                                        <p:tgtEl>
                                          <p:spTgt spid="432217"/>
                                        </p:tgtEl>
                                        <p:attrNameLst>
                                          <p:attrName>ppt_h</p:attrName>
                                        </p:attrNameLst>
                                      </p:cBhvr>
                                      <p:tavLst>
                                        <p:tav tm="0">
                                          <p:val>
                                            <p:fltVal val="0"/>
                                          </p:val>
                                        </p:tav>
                                        <p:tav tm="100000">
                                          <p:val>
                                            <p:strVal val="#ppt_h"/>
                                          </p:val>
                                        </p:tav>
                                      </p:tavLst>
                                    </p:anim>
                                    <p:anim calcmode="lin" valueType="num">
                                      <p:cBhvr>
                                        <p:cTn id="204" dur="1000" fill="hold"/>
                                        <p:tgtEl>
                                          <p:spTgt spid="432217"/>
                                        </p:tgtEl>
                                        <p:attrNameLst>
                                          <p:attrName>style.rotation</p:attrName>
                                        </p:attrNameLst>
                                      </p:cBhvr>
                                      <p:tavLst>
                                        <p:tav tm="0">
                                          <p:val>
                                            <p:fltVal val="90"/>
                                          </p:val>
                                        </p:tav>
                                        <p:tav tm="100000">
                                          <p:val>
                                            <p:fltVal val="0"/>
                                          </p:val>
                                        </p:tav>
                                      </p:tavLst>
                                    </p:anim>
                                    <p:animEffect transition="in" filter="fade">
                                      <p:cBhvr>
                                        <p:cTn id="205" dur="1000"/>
                                        <p:tgtEl>
                                          <p:spTgt spid="432217"/>
                                        </p:tgtEl>
                                      </p:cBhvr>
                                    </p:animEffect>
                                  </p:childTnLst>
                                </p:cTn>
                              </p:par>
                              <p:par>
                                <p:cTn id="206" presetID="31" presetClass="entr" presetSubtype="0" fill="hold" grpId="0" nodeType="withEffect">
                                  <p:stCondLst>
                                    <p:cond delay="0"/>
                                  </p:stCondLst>
                                  <p:iterate type="lt">
                                    <p:tmPct val="5000"/>
                                  </p:iterate>
                                  <p:childTnLst>
                                    <p:set>
                                      <p:cBhvr>
                                        <p:cTn id="207" dur="1" fill="hold">
                                          <p:stCondLst>
                                            <p:cond delay="0"/>
                                          </p:stCondLst>
                                        </p:cTn>
                                        <p:tgtEl>
                                          <p:spTgt spid="432214"/>
                                        </p:tgtEl>
                                        <p:attrNameLst>
                                          <p:attrName>style.visibility</p:attrName>
                                        </p:attrNameLst>
                                      </p:cBhvr>
                                      <p:to>
                                        <p:strVal val="visible"/>
                                      </p:to>
                                    </p:set>
                                    <p:anim calcmode="lin" valueType="num">
                                      <p:cBhvr>
                                        <p:cTn id="208" dur="1000" fill="hold"/>
                                        <p:tgtEl>
                                          <p:spTgt spid="432214"/>
                                        </p:tgtEl>
                                        <p:attrNameLst>
                                          <p:attrName>ppt_w</p:attrName>
                                        </p:attrNameLst>
                                      </p:cBhvr>
                                      <p:tavLst>
                                        <p:tav tm="0">
                                          <p:val>
                                            <p:fltVal val="0"/>
                                          </p:val>
                                        </p:tav>
                                        <p:tav tm="100000">
                                          <p:val>
                                            <p:strVal val="#ppt_w"/>
                                          </p:val>
                                        </p:tav>
                                      </p:tavLst>
                                    </p:anim>
                                    <p:anim calcmode="lin" valueType="num">
                                      <p:cBhvr>
                                        <p:cTn id="209" dur="1000" fill="hold"/>
                                        <p:tgtEl>
                                          <p:spTgt spid="432214"/>
                                        </p:tgtEl>
                                        <p:attrNameLst>
                                          <p:attrName>ppt_h</p:attrName>
                                        </p:attrNameLst>
                                      </p:cBhvr>
                                      <p:tavLst>
                                        <p:tav tm="0">
                                          <p:val>
                                            <p:fltVal val="0"/>
                                          </p:val>
                                        </p:tav>
                                        <p:tav tm="100000">
                                          <p:val>
                                            <p:strVal val="#ppt_h"/>
                                          </p:val>
                                        </p:tav>
                                      </p:tavLst>
                                    </p:anim>
                                    <p:anim calcmode="lin" valueType="num">
                                      <p:cBhvr>
                                        <p:cTn id="210" dur="1000" fill="hold"/>
                                        <p:tgtEl>
                                          <p:spTgt spid="432214"/>
                                        </p:tgtEl>
                                        <p:attrNameLst>
                                          <p:attrName>style.rotation</p:attrName>
                                        </p:attrNameLst>
                                      </p:cBhvr>
                                      <p:tavLst>
                                        <p:tav tm="0">
                                          <p:val>
                                            <p:fltVal val="90"/>
                                          </p:val>
                                        </p:tav>
                                        <p:tav tm="100000">
                                          <p:val>
                                            <p:fltVal val="0"/>
                                          </p:val>
                                        </p:tav>
                                      </p:tavLst>
                                    </p:anim>
                                    <p:animEffect transition="in" filter="fade">
                                      <p:cBhvr>
                                        <p:cTn id="211" dur="1000"/>
                                        <p:tgtEl>
                                          <p:spTgt spid="432214"/>
                                        </p:tgtEl>
                                      </p:cBhvr>
                                    </p:animEffect>
                                  </p:childTnLst>
                                </p:cTn>
                              </p:par>
                              <p:par>
                                <p:cTn id="212" presetID="31" presetClass="entr" presetSubtype="0" fill="hold" grpId="0" nodeType="withEffect">
                                  <p:stCondLst>
                                    <p:cond delay="0"/>
                                  </p:stCondLst>
                                  <p:iterate type="lt">
                                    <p:tmPct val="5000"/>
                                  </p:iterate>
                                  <p:childTnLst>
                                    <p:set>
                                      <p:cBhvr>
                                        <p:cTn id="213" dur="1" fill="hold">
                                          <p:stCondLst>
                                            <p:cond delay="0"/>
                                          </p:stCondLst>
                                        </p:cTn>
                                        <p:tgtEl>
                                          <p:spTgt spid="432213"/>
                                        </p:tgtEl>
                                        <p:attrNameLst>
                                          <p:attrName>style.visibility</p:attrName>
                                        </p:attrNameLst>
                                      </p:cBhvr>
                                      <p:to>
                                        <p:strVal val="visible"/>
                                      </p:to>
                                    </p:set>
                                    <p:anim calcmode="lin" valueType="num">
                                      <p:cBhvr>
                                        <p:cTn id="214" dur="1000" fill="hold"/>
                                        <p:tgtEl>
                                          <p:spTgt spid="432213"/>
                                        </p:tgtEl>
                                        <p:attrNameLst>
                                          <p:attrName>ppt_w</p:attrName>
                                        </p:attrNameLst>
                                      </p:cBhvr>
                                      <p:tavLst>
                                        <p:tav tm="0">
                                          <p:val>
                                            <p:fltVal val="0"/>
                                          </p:val>
                                        </p:tav>
                                        <p:tav tm="100000">
                                          <p:val>
                                            <p:strVal val="#ppt_w"/>
                                          </p:val>
                                        </p:tav>
                                      </p:tavLst>
                                    </p:anim>
                                    <p:anim calcmode="lin" valueType="num">
                                      <p:cBhvr>
                                        <p:cTn id="215" dur="1000" fill="hold"/>
                                        <p:tgtEl>
                                          <p:spTgt spid="432213"/>
                                        </p:tgtEl>
                                        <p:attrNameLst>
                                          <p:attrName>ppt_h</p:attrName>
                                        </p:attrNameLst>
                                      </p:cBhvr>
                                      <p:tavLst>
                                        <p:tav tm="0">
                                          <p:val>
                                            <p:fltVal val="0"/>
                                          </p:val>
                                        </p:tav>
                                        <p:tav tm="100000">
                                          <p:val>
                                            <p:strVal val="#ppt_h"/>
                                          </p:val>
                                        </p:tav>
                                      </p:tavLst>
                                    </p:anim>
                                    <p:anim calcmode="lin" valueType="num">
                                      <p:cBhvr>
                                        <p:cTn id="216" dur="1000" fill="hold"/>
                                        <p:tgtEl>
                                          <p:spTgt spid="432213"/>
                                        </p:tgtEl>
                                        <p:attrNameLst>
                                          <p:attrName>style.rotation</p:attrName>
                                        </p:attrNameLst>
                                      </p:cBhvr>
                                      <p:tavLst>
                                        <p:tav tm="0">
                                          <p:val>
                                            <p:fltVal val="90"/>
                                          </p:val>
                                        </p:tav>
                                        <p:tav tm="100000">
                                          <p:val>
                                            <p:fltVal val="0"/>
                                          </p:val>
                                        </p:tav>
                                      </p:tavLst>
                                    </p:anim>
                                    <p:animEffect transition="in" filter="fade">
                                      <p:cBhvr>
                                        <p:cTn id="217" dur="1000"/>
                                        <p:tgtEl>
                                          <p:spTgt spid="432213"/>
                                        </p:tgtEl>
                                      </p:cBhvr>
                                    </p:animEffect>
                                  </p:childTnLst>
                                </p:cTn>
                              </p:par>
                              <p:par>
                                <p:cTn id="218" presetID="31" presetClass="entr" presetSubtype="0" fill="hold" grpId="0" nodeType="withEffect">
                                  <p:stCondLst>
                                    <p:cond delay="0"/>
                                  </p:stCondLst>
                                  <p:iterate type="lt">
                                    <p:tmPct val="5000"/>
                                  </p:iterate>
                                  <p:childTnLst>
                                    <p:set>
                                      <p:cBhvr>
                                        <p:cTn id="219" dur="1" fill="hold">
                                          <p:stCondLst>
                                            <p:cond delay="0"/>
                                          </p:stCondLst>
                                        </p:cTn>
                                        <p:tgtEl>
                                          <p:spTgt spid="432212"/>
                                        </p:tgtEl>
                                        <p:attrNameLst>
                                          <p:attrName>style.visibility</p:attrName>
                                        </p:attrNameLst>
                                      </p:cBhvr>
                                      <p:to>
                                        <p:strVal val="visible"/>
                                      </p:to>
                                    </p:set>
                                    <p:anim calcmode="lin" valueType="num">
                                      <p:cBhvr>
                                        <p:cTn id="220" dur="1000" fill="hold"/>
                                        <p:tgtEl>
                                          <p:spTgt spid="432212"/>
                                        </p:tgtEl>
                                        <p:attrNameLst>
                                          <p:attrName>ppt_w</p:attrName>
                                        </p:attrNameLst>
                                      </p:cBhvr>
                                      <p:tavLst>
                                        <p:tav tm="0">
                                          <p:val>
                                            <p:fltVal val="0"/>
                                          </p:val>
                                        </p:tav>
                                        <p:tav tm="100000">
                                          <p:val>
                                            <p:strVal val="#ppt_w"/>
                                          </p:val>
                                        </p:tav>
                                      </p:tavLst>
                                    </p:anim>
                                    <p:anim calcmode="lin" valueType="num">
                                      <p:cBhvr>
                                        <p:cTn id="221" dur="1000" fill="hold"/>
                                        <p:tgtEl>
                                          <p:spTgt spid="432212"/>
                                        </p:tgtEl>
                                        <p:attrNameLst>
                                          <p:attrName>ppt_h</p:attrName>
                                        </p:attrNameLst>
                                      </p:cBhvr>
                                      <p:tavLst>
                                        <p:tav tm="0">
                                          <p:val>
                                            <p:fltVal val="0"/>
                                          </p:val>
                                        </p:tav>
                                        <p:tav tm="100000">
                                          <p:val>
                                            <p:strVal val="#ppt_h"/>
                                          </p:val>
                                        </p:tav>
                                      </p:tavLst>
                                    </p:anim>
                                    <p:anim calcmode="lin" valueType="num">
                                      <p:cBhvr>
                                        <p:cTn id="222" dur="1000" fill="hold"/>
                                        <p:tgtEl>
                                          <p:spTgt spid="432212"/>
                                        </p:tgtEl>
                                        <p:attrNameLst>
                                          <p:attrName>style.rotation</p:attrName>
                                        </p:attrNameLst>
                                      </p:cBhvr>
                                      <p:tavLst>
                                        <p:tav tm="0">
                                          <p:val>
                                            <p:fltVal val="90"/>
                                          </p:val>
                                        </p:tav>
                                        <p:tav tm="100000">
                                          <p:val>
                                            <p:fltVal val="0"/>
                                          </p:val>
                                        </p:tav>
                                      </p:tavLst>
                                    </p:anim>
                                    <p:animEffect transition="in" filter="fade">
                                      <p:cBhvr>
                                        <p:cTn id="223" dur="1000"/>
                                        <p:tgtEl>
                                          <p:spTgt spid="432212"/>
                                        </p:tgtEl>
                                      </p:cBhvr>
                                    </p:animEffect>
                                  </p:childTnLst>
                                </p:cTn>
                              </p:par>
                              <p:par>
                                <p:cTn id="224" presetID="31" presetClass="entr" presetSubtype="0" fill="hold" grpId="0" nodeType="withEffect">
                                  <p:stCondLst>
                                    <p:cond delay="0"/>
                                  </p:stCondLst>
                                  <p:iterate type="lt">
                                    <p:tmPct val="5000"/>
                                  </p:iterate>
                                  <p:childTnLst>
                                    <p:set>
                                      <p:cBhvr>
                                        <p:cTn id="225" dur="1" fill="hold">
                                          <p:stCondLst>
                                            <p:cond delay="0"/>
                                          </p:stCondLst>
                                        </p:cTn>
                                        <p:tgtEl>
                                          <p:spTgt spid="432211"/>
                                        </p:tgtEl>
                                        <p:attrNameLst>
                                          <p:attrName>style.visibility</p:attrName>
                                        </p:attrNameLst>
                                      </p:cBhvr>
                                      <p:to>
                                        <p:strVal val="visible"/>
                                      </p:to>
                                    </p:set>
                                    <p:anim calcmode="lin" valueType="num">
                                      <p:cBhvr>
                                        <p:cTn id="226" dur="1000" fill="hold"/>
                                        <p:tgtEl>
                                          <p:spTgt spid="432211"/>
                                        </p:tgtEl>
                                        <p:attrNameLst>
                                          <p:attrName>ppt_w</p:attrName>
                                        </p:attrNameLst>
                                      </p:cBhvr>
                                      <p:tavLst>
                                        <p:tav tm="0">
                                          <p:val>
                                            <p:fltVal val="0"/>
                                          </p:val>
                                        </p:tav>
                                        <p:tav tm="100000">
                                          <p:val>
                                            <p:strVal val="#ppt_w"/>
                                          </p:val>
                                        </p:tav>
                                      </p:tavLst>
                                    </p:anim>
                                    <p:anim calcmode="lin" valueType="num">
                                      <p:cBhvr>
                                        <p:cTn id="227" dur="1000" fill="hold"/>
                                        <p:tgtEl>
                                          <p:spTgt spid="432211"/>
                                        </p:tgtEl>
                                        <p:attrNameLst>
                                          <p:attrName>ppt_h</p:attrName>
                                        </p:attrNameLst>
                                      </p:cBhvr>
                                      <p:tavLst>
                                        <p:tav tm="0">
                                          <p:val>
                                            <p:fltVal val="0"/>
                                          </p:val>
                                        </p:tav>
                                        <p:tav tm="100000">
                                          <p:val>
                                            <p:strVal val="#ppt_h"/>
                                          </p:val>
                                        </p:tav>
                                      </p:tavLst>
                                    </p:anim>
                                    <p:anim calcmode="lin" valueType="num">
                                      <p:cBhvr>
                                        <p:cTn id="228" dur="1000" fill="hold"/>
                                        <p:tgtEl>
                                          <p:spTgt spid="432211"/>
                                        </p:tgtEl>
                                        <p:attrNameLst>
                                          <p:attrName>style.rotation</p:attrName>
                                        </p:attrNameLst>
                                      </p:cBhvr>
                                      <p:tavLst>
                                        <p:tav tm="0">
                                          <p:val>
                                            <p:fltVal val="90"/>
                                          </p:val>
                                        </p:tav>
                                        <p:tav tm="100000">
                                          <p:val>
                                            <p:fltVal val="0"/>
                                          </p:val>
                                        </p:tav>
                                      </p:tavLst>
                                    </p:anim>
                                    <p:animEffect transition="in" filter="fade">
                                      <p:cBhvr>
                                        <p:cTn id="229" dur="1000"/>
                                        <p:tgtEl>
                                          <p:spTgt spid="432211"/>
                                        </p:tgtEl>
                                      </p:cBhvr>
                                    </p:animEffect>
                                  </p:childTnLst>
                                </p:cTn>
                              </p:par>
                              <p:par>
                                <p:cTn id="230" presetID="31" presetClass="entr" presetSubtype="0" fill="hold" grpId="1" nodeType="withEffect">
                                  <p:stCondLst>
                                    <p:cond delay="0"/>
                                  </p:stCondLst>
                                  <p:iterate type="lt">
                                    <p:tmPct val="5000"/>
                                  </p:iterate>
                                  <p:childTnLst>
                                    <p:set>
                                      <p:cBhvr>
                                        <p:cTn id="231" dur="1" fill="hold">
                                          <p:stCondLst>
                                            <p:cond delay="0"/>
                                          </p:stCondLst>
                                        </p:cTn>
                                        <p:tgtEl>
                                          <p:spTgt spid="432209"/>
                                        </p:tgtEl>
                                        <p:attrNameLst>
                                          <p:attrName>style.visibility</p:attrName>
                                        </p:attrNameLst>
                                      </p:cBhvr>
                                      <p:to>
                                        <p:strVal val="visible"/>
                                      </p:to>
                                    </p:set>
                                    <p:anim calcmode="lin" valueType="num">
                                      <p:cBhvr>
                                        <p:cTn id="232" dur="1000" fill="hold"/>
                                        <p:tgtEl>
                                          <p:spTgt spid="432209"/>
                                        </p:tgtEl>
                                        <p:attrNameLst>
                                          <p:attrName>ppt_w</p:attrName>
                                        </p:attrNameLst>
                                      </p:cBhvr>
                                      <p:tavLst>
                                        <p:tav tm="0">
                                          <p:val>
                                            <p:fltVal val="0"/>
                                          </p:val>
                                        </p:tav>
                                        <p:tav tm="100000">
                                          <p:val>
                                            <p:strVal val="#ppt_w"/>
                                          </p:val>
                                        </p:tav>
                                      </p:tavLst>
                                    </p:anim>
                                    <p:anim calcmode="lin" valueType="num">
                                      <p:cBhvr>
                                        <p:cTn id="233" dur="1000" fill="hold"/>
                                        <p:tgtEl>
                                          <p:spTgt spid="432209"/>
                                        </p:tgtEl>
                                        <p:attrNameLst>
                                          <p:attrName>ppt_h</p:attrName>
                                        </p:attrNameLst>
                                      </p:cBhvr>
                                      <p:tavLst>
                                        <p:tav tm="0">
                                          <p:val>
                                            <p:fltVal val="0"/>
                                          </p:val>
                                        </p:tav>
                                        <p:tav tm="100000">
                                          <p:val>
                                            <p:strVal val="#ppt_h"/>
                                          </p:val>
                                        </p:tav>
                                      </p:tavLst>
                                    </p:anim>
                                    <p:anim calcmode="lin" valueType="num">
                                      <p:cBhvr>
                                        <p:cTn id="234" dur="1000" fill="hold"/>
                                        <p:tgtEl>
                                          <p:spTgt spid="432209"/>
                                        </p:tgtEl>
                                        <p:attrNameLst>
                                          <p:attrName>style.rotation</p:attrName>
                                        </p:attrNameLst>
                                      </p:cBhvr>
                                      <p:tavLst>
                                        <p:tav tm="0">
                                          <p:val>
                                            <p:fltVal val="90"/>
                                          </p:val>
                                        </p:tav>
                                        <p:tav tm="100000">
                                          <p:val>
                                            <p:fltVal val="0"/>
                                          </p:val>
                                        </p:tav>
                                      </p:tavLst>
                                    </p:anim>
                                    <p:animEffect transition="in" filter="fade">
                                      <p:cBhvr>
                                        <p:cTn id="235" dur="1000"/>
                                        <p:tgtEl>
                                          <p:spTgt spid="432209"/>
                                        </p:tgtEl>
                                      </p:cBhvr>
                                    </p:animEffect>
                                  </p:childTnLst>
                                </p:cTn>
                              </p:par>
                              <p:par>
                                <p:cTn id="236" presetID="31" presetClass="entr" presetSubtype="0" fill="hold" grpId="0" nodeType="withEffect">
                                  <p:stCondLst>
                                    <p:cond delay="0"/>
                                  </p:stCondLst>
                                  <p:iterate type="lt">
                                    <p:tmPct val="5000"/>
                                  </p:iterate>
                                  <p:childTnLst>
                                    <p:set>
                                      <p:cBhvr>
                                        <p:cTn id="237" dur="1" fill="hold">
                                          <p:stCondLst>
                                            <p:cond delay="0"/>
                                          </p:stCondLst>
                                        </p:cTn>
                                        <p:tgtEl>
                                          <p:spTgt spid="432207"/>
                                        </p:tgtEl>
                                        <p:attrNameLst>
                                          <p:attrName>style.visibility</p:attrName>
                                        </p:attrNameLst>
                                      </p:cBhvr>
                                      <p:to>
                                        <p:strVal val="visible"/>
                                      </p:to>
                                    </p:set>
                                    <p:anim calcmode="lin" valueType="num">
                                      <p:cBhvr>
                                        <p:cTn id="238" dur="1000" fill="hold"/>
                                        <p:tgtEl>
                                          <p:spTgt spid="432207"/>
                                        </p:tgtEl>
                                        <p:attrNameLst>
                                          <p:attrName>ppt_w</p:attrName>
                                        </p:attrNameLst>
                                      </p:cBhvr>
                                      <p:tavLst>
                                        <p:tav tm="0">
                                          <p:val>
                                            <p:fltVal val="0"/>
                                          </p:val>
                                        </p:tav>
                                        <p:tav tm="100000">
                                          <p:val>
                                            <p:strVal val="#ppt_w"/>
                                          </p:val>
                                        </p:tav>
                                      </p:tavLst>
                                    </p:anim>
                                    <p:anim calcmode="lin" valueType="num">
                                      <p:cBhvr>
                                        <p:cTn id="239" dur="1000" fill="hold"/>
                                        <p:tgtEl>
                                          <p:spTgt spid="432207"/>
                                        </p:tgtEl>
                                        <p:attrNameLst>
                                          <p:attrName>ppt_h</p:attrName>
                                        </p:attrNameLst>
                                      </p:cBhvr>
                                      <p:tavLst>
                                        <p:tav tm="0">
                                          <p:val>
                                            <p:fltVal val="0"/>
                                          </p:val>
                                        </p:tav>
                                        <p:tav tm="100000">
                                          <p:val>
                                            <p:strVal val="#ppt_h"/>
                                          </p:val>
                                        </p:tav>
                                      </p:tavLst>
                                    </p:anim>
                                    <p:anim calcmode="lin" valueType="num">
                                      <p:cBhvr>
                                        <p:cTn id="240" dur="1000" fill="hold"/>
                                        <p:tgtEl>
                                          <p:spTgt spid="432207"/>
                                        </p:tgtEl>
                                        <p:attrNameLst>
                                          <p:attrName>style.rotation</p:attrName>
                                        </p:attrNameLst>
                                      </p:cBhvr>
                                      <p:tavLst>
                                        <p:tav tm="0">
                                          <p:val>
                                            <p:fltVal val="90"/>
                                          </p:val>
                                        </p:tav>
                                        <p:tav tm="100000">
                                          <p:val>
                                            <p:fltVal val="0"/>
                                          </p:val>
                                        </p:tav>
                                      </p:tavLst>
                                    </p:anim>
                                    <p:animEffect transition="in" filter="fade">
                                      <p:cBhvr>
                                        <p:cTn id="241" dur="1000"/>
                                        <p:tgtEl>
                                          <p:spTgt spid="432207"/>
                                        </p:tgtEl>
                                      </p:cBhvr>
                                    </p:animEffect>
                                  </p:childTnLst>
                                </p:cTn>
                              </p:par>
                              <p:par>
                                <p:cTn id="242" presetID="31" presetClass="entr" presetSubtype="0" fill="hold" grpId="1" nodeType="withEffect">
                                  <p:stCondLst>
                                    <p:cond delay="0"/>
                                  </p:stCondLst>
                                  <p:iterate type="lt">
                                    <p:tmPct val="5000"/>
                                  </p:iterate>
                                  <p:childTnLst>
                                    <p:set>
                                      <p:cBhvr>
                                        <p:cTn id="243" dur="1" fill="hold">
                                          <p:stCondLst>
                                            <p:cond delay="0"/>
                                          </p:stCondLst>
                                        </p:cTn>
                                        <p:tgtEl>
                                          <p:spTgt spid="432206"/>
                                        </p:tgtEl>
                                        <p:attrNameLst>
                                          <p:attrName>style.visibility</p:attrName>
                                        </p:attrNameLst>
                                      </p:cBhvr>
                                      <p:to>
                                        <p:strVal val="visible"/>
                                      </p:to>
                                    </p:set>
                                    <p:anim calcmode="lin" valueType="num">
                                      <p:cBhvr>
                                        <p:cTn id="244" dur="1000" fill="hold"/>
                                        <p:tgtEl>
                                          <p:spTgt spid="432206"/>
                                        </p:tgtEl>
                                        <p:attrNameLst>
                                          <p:attrName>ppt_w</p:attrName>
                                        </p:attrNameLst>
                                      </p:cBhvr>
                                      <p:tavLst>
                                        <p:tav tm="0">
                                          <p:val>
                                            <p:fltVal val="0"/>
                                          </p:val>
                                        </p:tav>
                                        <p:tav tm="100000">
                                          <p:val>
                                            <p:strVal val="#ppt_w"/>
                                          </p:val>
                                        </p:tav>
                                      </p:tavLst>
                                    </p:anim>
                                    <p:anim calcmode="lin" valueType="num">
                                      <p:cBhvr>
                                        <p:cTn id="245" dur="1000" fill="hold"/>
                                        <p:tgtEl>
                                          <p:spTgt spid="432206"/>
                                        </p:tgtEl>
                                        <p:attrNameLst>
                                          <p:attrName>ppt_h</p:attrName>
                                        </p:attrNameLst>
                                      </p:cBhvr>
                                      <p:tavLst>
                                        <p:tav tm="0">
                                          <p:val>
                                            <p:fltVal val="0"/>
                                          </p:val>
                                        </p:tav>
                                        <p:tav tm="100000">
                                          <p:val>
                                            <p:strVal val="#ppt_h"/>
                                          </p:val>
                                        </p:tav>
                                      </p:tavLst>
                                    </p:anim>
                                    <p:anim calcmode="lin" valueType="num">
                                      <p:cBhvr>
                                        <p:cTn id="246" dur="1000" fill="hold"/>
                                        <p:tgtEl>
                                          <p:spTgt spid="432206"/>
                                        </p:tgtEl>
                                        <p:attrNameLst>
                                          <p:attrName>style.rotation</p:attrName>
                                        </p:attrNameLst>
                                      </p:cBhvr>
                                      <p:tavLst>
                                        <p:tav tm="0">
                                          <p:val>
                                            <p:fltVal val="90"/>
                                          </p:val>
                                        </p:tav>
                                        <p:tav tm="100000">
                                          <p:val>
                                            <p:fltVal val="0"/>
                                          </p:val>
                                        </p:tav>
                                      </p:tavLst>
                                    </p:anim>
                                    <p:animEffect transition="in" filter="fade">
                                      <p:cBhvr>
                                        <p:cTn id="247" dur="1000"/>
                                        <p:tgtEl>
                                          <p:spTgt spid="432206"/>
                                        </p:tgtEl>
                                      </p:cBhvr>
                                    </p:animEffect>
                                  </p:childTnLst>
                                </p:cTn>
                              </p:par>
                              <p:par>
                                <p:cTn id="248" presetID="31" presetClass="entr" presetSubtype="0" fill="hold" grpId="1" nodeType="withEffect">
                                  <p:stCondLst>
                                    <p:cond delay="0"/>
                                  </p:stCondLst>
                                  <p:iterate type="lt">
                                    <p:tmPct val="5000"/>
                                  </p:iterate>
                                  <p:childTnLst>
                                    <p:set>
                                      <p:cBhvr>
                                        <p:cTn id="249" dur="1" fill="hold">
                                          <p:stCondLst>
                                            <p:cond delay="0"/>
                                          </p:stCondLst>
                                        </p:cTn>
                                        <p:tgtEl>
                                          <p:spTgt spid="432210"/>
                                        </p:tgtEl>
                                        <p:attrNameLst>
                                          <p:attrName>style.visibility</p:attrName>
                                        </p:attrNameLst>
                                      </p:cBhvr>
                                      <p:to>
                                        <p:strVal val="visible"/>
                                      </p:to>
                                    </p:set>
                                    <p:anim calcmode="lin" valueType="num">
                                      <p:cBhvr>
                                        <p:cTn id="250" dur="1000" fill="hold"/>
                                        <p:tgtEl>
                                          <p:spTgt spid="432210"/>
                                        </p:tgtEl>
                                        <p:attrNameLst>
                                          <p:attrName>ppt_w</p:attrName>
                                        </p:attrNameLst>
                                      </p:cBhvr>
                                      <p:tavLst>
                                        <p:tav tm="0">
                                          <p:val>
                                            <p:fltVal val="0"/>
                                          </p:val>
                                        </p:tav>
                                        <p:tav tm="100000">
                                          <p:val>
                                            <p:strVal val="#ppt_w"/>
                                          </p:val>
                                        </p:tav>
                                      </p:tavLst>
                                    </p:anim>
                                    <p:anim calcmode="lin" valueType="num">
                                      <p:cBhvr>
                                        <p:cTn id="251" dur="1000" fill="hold"/>
                                        <p:tgtEl>
                                          <p:spTgt spid="432210"/>
                                        </p:tgtEl>
                                        <p:attrNameLst>
                                          <p:attrName>ppt_h</p:attrName>
                                        </p:attrNameLst>
                                      </p:cBhvr>
                                      <p:tavLst>
                                        <p:tav tm="0">
                                          <p:val>
                                            <p:fltVal val="0"/>
                                          </p:val>
                                        </p:tav>
                                        <p:tav tm="100000">
                                          <p:val>
                                            <p:strVal val="#ppt_h"/>
                                          </p:val>
                                        </p:tav>
                                      </p:tavLst>
                                    </p:anim>
                                    <p:anim calcmode="lin" valueType="num">
                                      <p:cBhvr>
                                        <p:cTn id="252" dur="1000" fill="hold"/>
                                        <p:tgtEl>
                                          <p:spTgt spid="432210"/>
                                        </p:tgtEl>
                                        <p:attrNameLst>
                                          <p:attrName>style.rotation</p:attrName>
                                        </p:attrNameLst>
                                      </p:cBhvr>
                                      <p:tavLst>
                                        <p:tav tm="0">
                                          <p:val>
                                            <p:fltVal val="90"/>
                                          </p:val>
                                        </p:tav>
                                        <p:tav tm="100000">
                                          <p:val>
                                            <p:fltVal val="0"/>
                                          </p:val>
                                        </p:tav>
                                      </p:tavLst>
                                    </p:anim>
                                    <p:animEffect transition="in" filter="fade">
                                      <p:cBhvr>
                                        <p:cTn id="253" dur="1000"/>
                                        <p:tgtEl>
                                          <p:spTgt spid="432210"/>
                                        </p:tgtEl>
                                      </p:cBhvr>
                                    </p:animEffect>
                                  </p:childTnLst>
                                </p:cTn>
                              </p:par>
                              <p:par>
                                <p:cTn id="254" presetID="31" presetClass="entr" presetSubtype="0" fill="hold" grpId="0" nodeType="withEffect">
                                  <p:stCondLst>
                                    <p:cond delay="0"/>
                                  </p:stCondLst>
                                  <p:iterate type="lt">
                                    <p:tmPct val="5000"/>
                                  </p:iterate>
                                  <p:childTnLst>
                                    <p:set>
                                      <p:cBhvr>
                                        <p:cTn id="255" dur="1" fill="hold">
                                          <p:stCondLst>
                                            <p:cond delay="0"/>
                                          </p:stCondLst>
                                        </p:cTn>
                                        <p:tgtEl>
                                          <p:spTgt spid="432219"/>
                                        </p:tgtEl>
                                        <p:attrNameLst>
                                          <p:attrName>style.visibility</p:attrName>
                                        </p:attrNameLst>
                                      </p:cBhvr>
                                      <p:to>
                                        <p:strVal val="visible"/>
                                      </p:to>
                                    </p:set>
                                    <p:anim calcmode="lin" valueType="num">
                                      <p:cBhvr>
                                        <p:cTn id="256" dur="1000" fill="hold"/>
                                        <p:tgtEl>
                                          <p:spTgt spid="432219"/>
                                        </p:tgtEl>
                                        <p:attrNameLst>
                                          <p:attrName>ppt_w</p:attrName>
                                        </p:attrNameLst>
                                      </p:cBhvr>
                                      <p:tavLst>
                                        <p:tav tm="0">
                                          <p:val>
                                            <p:fltVal val="0"/>
                                          </p:val>
                                        </p:tav>
                                        <p:tav tm="100000">
                                          <p:val>
                                            <p:strVal val="#ppt_w"/>
                                          </p:val>
                                        </p:tav>
                                      </p:tavLst>
                                    </p:anim>
                                    <p:anim calcmode="lin" valueType="num">
                                      <p:cBhvr>
                                        <p:cTn id="257" dur="1000" fill="hold"/>
                                        <p:tgtEl>
                                          <p:spTgt spid="432219"/>
                                        </p:tgtEl>
                                        <p:attrNameLst>
                                          <p:attrName>ppt_h</p:attrName>
                                        </p:attrNameLst>
                                      </p:cBhvr>
                                      <p:tavLst>
                                        <p:tav tm="0">
                                          <p:val>
                                            <p:fltVal val="0"/>
                                          </p:val>
                                        </p:tav>
                                        <p:tav tm="100000">
                                          <p:val>
                                            <p:strVal val="#ppt_h"/>
                                          </p:val>
                                        </p:tav>
                                      </p:tavLst>
                                    </p:anim>
                                    <p:anim calcmode="lin" valueType="num">
                                      <p:cBhvr>
                                        <p:cTn id="258" dur="1000" fill="hold"/>
                                        <p:tgtEl>
                                          <p:spTgt spid="432219"/>
                                        </p:tgtEl>
                                        <p:attrNameLst>
                                          <p:attrName>style.rotation</p:attrName>
                                        </p:attrNameLst>
                                      </p:cBhvr>
                                      <p:tavLst>
                                        <p:tav tm="0">
                                          <p:val>
                                            <p:fltVal val="90"/>
                                          </p:val>
                                        </p:tav>
                                        <p:tav tm="100000">
                                          <p:val>
                                            <p:fltVal val="0"/>
                                          </p:val>
                                        </p:tav>
                                      </p:tavLst>
                                    </p:anim>
                                    <p:animEffect transition="in" filter="fade">
                                      <p:cBhvr>
                                        <p:cTn id="259" dur="1000"/>
                                        <p:tgtEl>
                                          <p:spTgt spid="432219"/>
                                        </p:tgtEl>
                                      </p:cBhvr>
                                    </p:animEffect>
                                  </p:childTnLst>
                                </p:cTn>
                              </p:par>
                            </p:childTnLst>
                          </p:cTn>
                        </p:par>
                        <p:par>
                          <p:cTn id="260" fill="hold" nodeType="afterGroup">
                            <p:stCondLst>
                              <p:cond delay="9000"/>
                            </p:stCondLst>
                            <p:childTnLst>
                              <p:par>
                                <p:cTn id="261" presetID="18" presetClass="entr" presetSubtype="12" fill="hold" grpId="0" nodeType="afterEffect">
                                  <p:stCondLst>
                                    <p:cond delay="2500"/>
                                  </p:stCondLst>
                                  <p:iterate type="lt">
                                    <p:tmPct val="0"/>
                                  </p:iterate>
                                  <p:childTnLst>
                                    <p:set>
                                      <p:cBhvr>
                                        <p:cTn id="262" dur="1" fill="hold">
                                          <p:stCondLst>
                                            <p:cond delay="0"/>
                                          </p:stCondLst>
                                        </p:cTn>
                                        <p:tgtEl>
                                          <p:spTgt spid="432248"/>
                                        </p:tgtEl>
                                        <p:attrNameLst>
                                          <p:attrName>style.visibility</p:attrName>
                                        </p:attrNameLst>
                                      </p:cBhvr>
                                      <p:to>
                                        <p:strVal val="visible"/>
                                      </p:to>
                                    </p:set>
                                    <p:animEffect transition="in" filter="strips(downLeft)">
                                      <p:cBhvr>
                                        <p:cTn id="263" dur="500"/>
                                        <p:tgtEl>
                                          <p:spTgt spid="432248"/>
                                        </p:tgtEl>
                                      </p:cBhvr>
                                    </p:animEffect>
                                  </p:childTnLst>
                                </p:cTn>
                              </p:par>
                              <p:par>
                                <p:cTn id="264" presetID="34" presetClass="emph" presetSubtype="0" fill="hold" grpId="1" nodeType="withEffect">
                                  <p:stCondLst>
                                    <p:cond delay="0"/>
                                  </p:stCondLst>
                                  <p:iterate type="lt">
                                    <p:tmPct val="10000"/>
                                  </p:iterate>
                                  <p:childTnLst>
                                    <p:animMotion origin="layout" path="M 0.0 0.0 L 0.0 -0.07213" pathEditMode="relative" ptsTypes="">
                                      <p:cBhvr>
                                        <p:cTn id="265" dur="250" accel="50000" decel="50000" autoRev="1" fill="hold">
                                          <p:stCondLst>
                                            <p:cond delay="0"/>
                                          </p:stCondLst>
                                        </p:cTn>
                                        <p:tgtEl>
                                          <p:spTgt spid="432248"/>
                                        </p:tgtEl>
                                        <p:attrNameLst>
                                          <p:attrName>ppt_x</p:attrName>
                                          <p:attrName>ppt_y</p:attrName>
                                        </p:attrNameLst>
                                      </p:cBhvr>
                                    </p:animMotion>
                                    <p:animRot by="1500000">
                                      <p:cBhvr>
                                        <p:cTn id="266" dur="125" fill="hold">
                                          <p:stCondLst>
                                            <p:cond delay="0"/>
                                          </p:stCondLst>
                                        </p:cTn>
                                        <p:tgtEl>
                                          <p:spTgt spid="432248"/>
                                        </p:tgtEl>
                                        <p:attrNameLst>
                                          <p:attrName>r</p:attrName>
                                        </p:attrNameLst>
                                      </p:cBhvr>
                                    </p:animRot>
                                    <p:animRot by="-1500000">
                                      <p:cBhvr>
                                        <p:cTn id="267" dur="125" fill="hold">
                                          <p:stCondLst>
                                            <p:cond delay="125"/>
                                          </p:stCondLst>
                                        </p:cTn>
                                        <p:tgtEl>
                                          <p:spTgt spid="432248"/>
                                        </p:tgtEl>
                                        <p:attrNameLst>
                                          <p:attrName>r</p:attrName>
                                        </p:attrNameLst>
                                      </p:cBhvr>
                                    </p:animRot>
                                    <p:animRot by="-1500000">
                                      <p:cBhvr>
                                        <p:cTn id="268" dur="125" fill="hold">
                                          <p:stCondLst>
                                            <p:cond delay="250"/>
                                          </p:stCondLst>
                                        </p:cTn>
                                        <p:tgtEl>
                                          <p:spTgt spid="432248"/>
                                        </p:tgtEl>
                                        <p:attrNameLst>
                                          <p:attrName>r</p:attrName>
                                        </p:attrNameLst>
                                      </p:cBhvr>
                                    </p:animRot>
                                    <p:animRot by="1500000">
                                      <p:cBhvr>
                                        <p:cTn id="269" dur="125" fill="hold">
                                          <p:stCondLst>
                                            <p:cond delay="375"/>
                                          </p:stCondLst>
                                        </p:cTn>
                                        <p:tgtEl>
                                          <p:spTgt spid="432248"/>
                                        </p:tgtEl>
                                        <p:attrNameLst>
                                          <p:attrName>r</p:attrName>
                                        </p:attrNameLst>
                                      </p:cBhvr>
                                    </p:animRot>
                                  </p:childTnLst>
                                </p:cTn>
                              </p:par>
                            </p:childTnLst>
                          </p:cTn>
                        </p:par>
                        <p:par>
                          <p:cTn id="270" fill="hold" nodeType="afterGroup">
                            <p:stCondLst>
                              <p:cond delay="12000"/>
                            </p:stCondLst>
                            <p:childTnLst>
                              <p:par>
                                <p:cTn id="271" presetID="64" presetClass="path" presetSubtype="0" accel="50000" decel="50000" fill="hold" grpId="2" nodeType="afterEffect">
                                  <p:stCondLst>
                                    <p:cond delay="0"/>
                                  </p:stCondLst>
                                  <p:iterate type="lt">
                                    <p:tmPct val="0"/>
                                  </p:iterate>
                                  <p:childTnLst>
                                    <p:animMotion origin="layout" path="M -2.77778E-7 1.11111E-6 L -2.77778E-7 -0.08403 " pathEditMode="relative" rAng="0" ptsTypes="AA">
                                      <p:cBhvr>
                                        <p:cTn id="272" dur="2000" fill="hold"/>
                                        <p:tgtEl>
                                          <p:spTgt spid="432248"/>
                                        </p:tgtEl>
                                        <p:attrNameLst>
                                          <p:attrName>ppt_x</p:attrName>
                                          <p:attrName>ppt_y</p:attrName>
                                        </p:attrNameLst>
                                      </p:cBhvr>
                                      <p:rCtr x="0" y="-4213"/>
                                    </p:animMotion>
                                  </p:childTnLst>
                                </p:cTn>
                              </p:par>
                            </p:childTnLst>
                          </p:cTn>
                        </p:par>
                        <p:par>
                          <p:cTn id="273" fill="hold" nodeType="afterGroup">
                            <p:stCondLst>
                              <p:cond delay="14000"/>
                            </p:stCondLst>
                            <p:childTnLst>
                              <p:par>
                                <p:cTn id="274" presetID="39" presetClass="entr" presetSubtype="0" accel="100000" fill="hold" grpId="0" nodeType="afterEffect" nodePh="1">
                                  <p:stCondLst>
                                    <p:cond delay="0"/>
                                  </p:stCondLst>
                                  <p:endCondLst>
                                    <p:cond evt="begin" delay="0">
                                      <p:tn val="274"/>
                                    </p:cond>
                                  </p:endCondLst>
                                  <p:childTnLst>
                                    <p:set>
                                      <p:cBhvr>
                                        <p:cTn id="275" dur="1" fill="hold">
                                          <p:stCondLst>
                                            <p:cond delay="0"/>
                                          </p:stCondLst>
                                        </p:cTn>
                                        <p:tgtEl>
                                          <p:spTgt spid="432254"/>
                                        </p:tgtEl>
                                        <p:attrNameLst>
                                          <p:attrName>style.visibility</p:attrName>
                                        </p:attrNameLst>
                                      </p:cBhvr>
                                      <p:to>
                                        <p:strVal val="visible"/>
                                      </p:to>
                                    </p:set>
                                    <p:anim calcmode="lin" valueType="num">
                                      <p:cBhvr>
                                        <p:cTn id="276" dur="5000" fill="hold"/>
                                        <p:tgtEl>
                                          <p:spTgt spid="432254"/>
                                        </p:tgtEl>
                                        <p:attrNameLst>
                                          <p:attrName>ppt_h</p:attrName>
                                        </p:attrNameLst>
                                      </p:cBhvr>
                                      <p:tavLst>
                                        <p:tav tm="0">
                                          <p:val>
                                            <p:strVal val="#ppt_h/20"/>
                                          </p:val>
                                        </p:tav>
                                        <p:tav tm="50000">
                                          <p:val>
                                            <p:strVal val="#ppt_h/20"/>
                                          </p:val>
                                        </p:tav>
                                        <p:tav tm="100000">
                                          <p:val>
                                            <p:strVal val="#ppt_h"/>
                                          </p:val>
                                        </p:tav>
                                      </p:tavLst>
                                    </p:anim>
                                    <p:anim calcmode="lin" valueType="num">
                                      <p:cBhvr>
                                        <p:cTn id="277" dur="5000" fill="hold"/>
                                        <p:tgtEl>
                                          <p:spTgt spid="432254"/>
                                        </p:tgtEl>
                                        <p:attrNameLst>
                                          <p:attrName>ppt_w</p:attrName>
                                        </p:attrNameLst>
                                      </p:cBhvr>
                                      <p:tavLst>
                                        <p:tav tm="0">
                                          <p:val>
                                            <p:strVal val="#ppt_w+.3"/>
                                          </p:val>
                                        </p:tav>
                                        <p:tav tm="50000">
                                          <p:val>
                                            <p:strVal val="#ppt_w+.3"/>
                                          </p:val>
                                        </p:tav>
                                        <p:tav tm="100000">
                                          <p:val>
                                            <p:strVal val="#ppt_w"/>
                                          </p:val>
                                        </p:tav>
                                      </p:tavLst>
                                    </p:anim>
                                    <p:anim calcmode="lin" valueType="num">
                                      <p:cBhvr>
                                        <p:cTn id="278" dur="5000" fill="hold"/>
                                        <p:tgtEl>
                                          <p:spTgt spid="432254"/>
                                        </p:tgtEl>
                                        <p:attrNameLst>
                                          <p:attrName>ppt_x</p:attrName>
                                        </p:attrNameLst>
                                      </p:cBhvr>
                                      <p:tavLst>
                                        <p:tav tm="0">
                                          <p:val>
                                            <p:strVal val="#ppt_x-.3"/>
                                          </p:val>
                                        </p:tav>
                                        <p:tav tm="50000">
                                          <p:val>
                                            <p:strVal val="#ppt_x"/>
                                          </p:val>
                                        </p:tav>
                                        <p:tav tm="100000">
                                          <p:val>
                                            <p:strVal val="#ppt_x"/>
                                          </p:val>
                                        </p:tav>
                                      </p:tavLst>
                                    </p:anim>
                                    <p:anim calcmode="lin" valueType="num">
                                      <p:cBhvr>
                                        <p:cTn id="279" dur="5000" fill="hold"/>
                                        <p:tgtEl>
                                          <p:spTgt spid="432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97" grpId="0" animBg="1"/>
      <p:bldP spid="432197" grpId="1" animBg="1"/>
      <p:bldP spid="432206" grpId="0" animBg="1"/>
      <p:bldP spid="432206" grpId="1" animBg="1"/>
      <p:bldP spid="432207" grpId="0" animBg="1"/>
      <p:bldP spid="432208" grpId="0" animBg="1"/>
      <p:bldP spid="432208" grpId="1" animBg="1"/>
      <p:bldP spid="432209" grpId="0" animBg="1"/>
      <p:bldP spid="432209" grpId="1" animBg="1"/>
      <p:bldP spid="432210" grpId="0" animBg="1"/>
      <p:bldP spid="432210" grpId="1" animBg="1"/>
      <p:bldP spid="432211" grpId="0" animBg="1"/>
      <p:bldP spid="432212" grpId="0" animBg="1"/>
      <p:bldP spid="432213" grpId="0" animBg="1"/>
      <p:bldP spid="432214" grpId="0" animBg="1"/>
      <p:bldP spid="432215" grpId="0" animBg="1"/>
      <p:bldP spid="432216" grpId="0" animBg="1"/>
      <p:bldP spid="432217" grpId="0" animBg="1"/>
      <p:bldP spid="432218" grpId="0" animBg="1"/>
      <p:bldP spid="432219" grpId="0" animBg="1"/>
      <p:bldP spid="432220" grpId="0" animBg="1"/>
      <p:bldP spid="432222" grpId="0" animBg="1"/>
      <p:bldP spid="432223" grpId="0" animBg="1"/>
      <p:bldP spid="432224" grpId="0" animBg="1"/>
      <p:bldP spid="432225" grpId="0" animBg="1"/>
      <p:bldP spid="432226" grpId="0" animBg="1"/>
      <p:bldP spid="432227" grpId="0" animBg="1"/>
      <p:bldP spid="432228" grpId="0" animBg="1"/>
      <p:bldP spid="432229" grpId="0" animBg="1"/>
      <p:bldP spid="432230" grpId="0" animBg="1"/>
      <p:bldP spid="432231" grpId="0" animBg="1"/>
      <p:bldP spid="432232" grpId="0" animBg="1"/>
      <p:bldP spid="432234" grpId="0" animBg="1"/>
      <p:bldP spid="432235" grpId="0" animBg="1"/>
      <p:bldP spid="432236" grpId="0" animBg="1"/>
      <p:bldP spid="432237" grpId="0" animBg="1"/>
      <p:bldP spid="432243" grpId="0" animBg="1"/>
      <p:bldP spid="432244" grpId="0" animBg="1"/>
      <p:bldP spid="432245" grpId="0" animBg="1"/>
      <p:bldP spid="432246" grpId="0" animBg="1"/>
      <p:bldP spid="432246" grpId="1" animBg="1"/>
      <p:bldP spid="432248" grpId="0" animBg="1"/>
      <p:bldP spid="432248" grpId="1" animBg="1"/>
      <p:bldP spid="432248" grpId="2" animBg="1"/>
      <p:bldP spid="43225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1520" y="274638"/>
            <a:ext cx="8640960" cy="1143000"/>
          </a:xfrm>
        </p:spPr>
        <p:txBody>
          <a:bodyPr>
            <a:normAutofit fontScale="90000"/>
          </a:bodyPr>
          <a:lstStyle/>
          <a:p>
            <a:pPr algn="ctr"/>
            <a:r>
              <a:rPr lang="ru-RU" altLang="ru-RU" b="1" dirty="0">
                <a:solidFill>
                  <a:srgbClr val="FFFF00"/>
                </a:solidFill>
              </a:rPr>
              <a:t>Игра ведётся сферическим мячом </a:t>
            </a:r>
            <a:r>
              <a:rPr lang="ru-RU" altLang="ru-RU" dirty="0" smtClean="0">
                <a:solidFill>
                  <a:srgbClr val="FFFF00"/>
                </a:solidFill>
                <a:effectLst>
                  <a:outerShdw blurRad="38100" dist="38100" dir="2700000" algn="tl">
                    <a:srgbClr val="FFFFFF"/>
                  </a:outerShdw>
                </a:effectLst>
              </a:rPr>
              <a:t>Окружность </a:t>
            </a:r>
            <a:r>
              <a:rPr lang="ru-RU" altLang="ru-RU" dirty="0">
                <a:solidFill>
                  <a:srgbClr val="FFFF00"/>
                </a:solidFill>
                <a:effectLst>
                  <a:outerShdw blurRad="38100" dist="38100" dir="2700000" algn="tl">
                    <a:srgbClr val="FFFFFF"/>
                  </a:outerShdw>
                </a:effectLst>
              </a:rPr>
              <a:t>мяча   </a:t>
            </a:r>
            <a:r>
              <a:rPr lang="ru-RU" altLang="ru-RU" dirty="0" smtClean="0">
                <a:solidFill>
                  <a:srgbClr val="FFFF00"/>
                </a:solidFill>
                <a:effectLst>
                  <a:outerShdw blurRad="38100" dist="38100" dir="2700000" algn="tl">
                    <a:srgbClr val="FFFFFF"/>
                  </a:outerShdw>
                </a:effectLst>
              </a:rPr>
              <a:t>65-67см , Вес 260-280   гр.</a:t>
            </a:r>
            <a:r>
              <a:rPr lang="ru-RU" altLang="ru-RU" dirty="0" smtClean="0">
                <a:solidFill>
                  <a:srgbClr val="FFFF00"/>
                </a:solidFill>
              </a:rPr>
              <a:t> </a:t>
            </a:r>
            <a:endParaRPr lang="ru-RU" dirty="0">
              <a:solidFill>
                <a:srgbClr val="FFFF00"/>
              </a:solidFill>
            </a:endParaRPr>
          </a:p>
        </p:txBody>
      </p:sp>
      <p:pic>
        <p:nvPicPr>
          <p:cNvPr id="8" name="Picture 5" descr="Волейбол. Подготовка."/>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70479" y="1700808"/>
            <a:ext cx="4321175" cy="3673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92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2000" tmFilter="0, 0; .2, .5; .8, .5; 1, 0"/>
                                        <p:tgtEl>
                                          <p:spTgt spid="8"/>
                                        </p:tgtEl>
                                      </p:cBhvr>
                                    </p:animEffect>
                                    <p:animScale>
                                      <p:cBhvr>
                                        <p:cTn id="11" dur="100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819" y="116632"/>
            <a:ext cx="7772400" cy="418058"/>
          </a:xfrm>
        </p:spPr>
        <p:txBody>
          <a:bodyPr>
            <a:noAutofit/>
          </a:bodyPr>
          <a:lstStyle/>
          <a:p>
            <a:pPr algn="ctr"/>
            <a:r>
              <a:rPr lang="ru-RU" b="1" dirty="0" smtClean="0">
                <a:solidFill>
                  <a:srgbClr val="FFFF00"/>
                </a:solidFill>
              </a:rPr>
              <a:t>Пляжный волейбол</a:t>
            </a:r>
            <a:endParaRPr lang="ru-RU" b="1" dirty="0">
              <a:solidFill>
                <a:srgbClr val="FFFF00"/>
              </a:solidFill>
            </a:endParaRPr>
          </a:p>
        </p:txBody>
      </p:sp>
      <p:sp>
        <p:nvSpPr>
          <p:cNvPr id="4" name="Текст 3"/>
          <p:cNvSpPr>
            <a:spLocks noGrp="1"/>
          </p:cNvSpPr>
          <p:nvPr>
            <p:ph type="body" sz="quarter" idx="3"/>
          </p:nvPr>
        </p:nvSpPr>
        <p:spPr/>
        <p:txBody>
          <a:bodyPr/>
          <a:lstStyle/>
          <a:p>
            <a:endParaRPr lang="ru-RU"/>
          </a:p>
        </p:txBody>
      </p:sp>
      <p:sp>
        <p:nvSpPr>
          <p:cNvPr id="6" name="Объект 5"/>
          <p:cNvSpPr>
            <a:spLocks noGrp="1"/>
          </p:cNvSpPr>
          <p:nvPr>
            <p:ph sz="quarter" idx="14"/>
          </p:nvPr>
        </p:nvSpPr>
        <p:spPr/>
        <p:txBody>
          <a:bodyPr/>
          <a:lstStyle/>
          <a:p>
            <a:endParaRPr lang="ru-RU"/>
          </a:p>
        </p:txBody>
      </p:sp>
      <p:sp>
        <p:nvSpPr>
          <p:cNvPr id="7" name="Прямоугольник 6"/>
          <p:cNvSpPr/>
          <p:nvPr/>
        </p:nvSpPr>
        <p:spPr>
          <a:xfrm>
            <a:off x="216024" y="1052736"/>
            <a:ext cx="4572000" cy="3933384"/>
          </a:xfrm>
          <a:prstGeom prst="rect">
            <a:avLst/>
          </a:prstGeom>
        </p:spPr>
        <p:txBody>
          <a:bodyPr>
            <a:spAutoFit/>
          </a:bodyPr>
          <a:lstStyle/>
          <a:p>
            <a:pPr>
              <a:lnSpc>
                <a:spcPct val="80000"/>
              </a:lnSpc>
              <a:buFont typeface="Wingdings" pitchFamily="2" charset="2"/>
              <a:buNone/>
            </a:pPr>
            <a:r>
              <a:rPr lang="ru-RU" altLang="ru-RU" sz="2400" dirty="0" smtClean="0"/>
              <a:t>Существует пляжная версия игры, пляжный волейбол, в которой 2 спортсмена в каждой команде, играют на песчаной площадке 8х16 м. При этом, игра ведётся до 2 побед в сетах, первые два сета играются до 21 очка, третий сет (по необходимости) играется до 15 очков. Чемпионаты мира по волейболу стали проводиться с 1949 года для мужчин и с 1952 года для женщин.</a:t>
            </a:r>
            <a:endParaRPr lang="ru-RU" altLang="ru-RU" sz="2400" dirty="0"/>
          </a:p>
        </p:txBody>
      </p:sp>
      <p:pic>
        <p:nvPicPr>
          <p:cNvPr id="5122" name="Picture 2" descr="http://www.kalugaresort.ru/files/items/resort_item_96_365_84098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8" y="692696"/>
            <a:ext cx="38100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3564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ru-RU" b="1" dirty="0">
                <a:solidFill>
                  <a:srgbClr val="FFFF00"/>
                </a:solidFill>
                <a:latin typeface="Times New Roman" pitchFamily="18" charset="0"/>
                <a:cs typeface="Times New Roman" pitchFamily="18" charset="0"/>
              </a:rPr>
              <a:t>Техника волейбола</a:t>
            </a:r>
            <a:endParaRPr lang="ru-RU" b="1" dirty="0"/>
          </a:p>
        </p:txBody>
      </p:sp>
      <p:sp>
        <p:nvSpPr>
          <p:cNvPr id="5" name="Объект 4"/>
          <p:cNvSpPr>
            <a:spLocks noGrp="1"/>
          </p:cNvSpPr>
          <p:nvPr>
            <p:ph sz="quarter" idx="13"/>
          </p:nvPr>
        </p:nvSpPr>
        <p:spPr>
          <a:xfrm>
            <a:off x="0" y="1268760"/>
            <a:ext cx="4139952" cy="4824536"/>
          </a:xfrm>
        </p:spPr>
        <p:txBody>
          <a:bodyPr>
            <a:noAutofit/>
          </a:bodyPr>
          <a:lstStyle/>
          <a:p>
            <a:r>
              <a:rPr lang="ru-RU" dirty="0"/>
              <a:t>При игре в волейбол роль техники особенно велика, поскольку технические ошибки штрафуются судьей. Для того чтобы уметь ориентироваться во всех игровых ситуациях, необходимо обладать шестью основными навыками при наличии многочисленных технических вариантов, которые (в совокупности с соответствующими тактическими и физическими условиями) называют игровыми навыками.</a:t>
            </a:r>
          </a:p>
        </p:txBody>
      </p:sp>
      <p:pic>
        <p:nvPicPr>
          <p:cNvPr id="9218" name="Picture 2" descr="http://visual.merriam-webster.com/images/sports-games/ball-sports/volleyball/techniques_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6896" y="1556792"/>
            <a:ext cx="4641141"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4589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52928" cy="1080120"/>
          </a:xfrm>
        </p:spPr>
        <p:txBody>
          <a:bodyPr>
            <a:normAutofit fontScale="90000"/>
          </a:bodyPr>
          <a:lstStyle/>
          <a:p>
            <a:pPr algn="ctr"/>
            <a:r>
              <a:rPr lang="ru-RU" altLang="ru-RU" b="1" dirty="0" smtClean="0">
                <a:solidFill>
                  <a:srgbClr val="FFFF00"/>
                </a:solidFill>
              </a:rPr>
              <a:t>Подача - </a:t>
            </a:r>
            <a:r>
              <a:rPr lang="ru-RU" altLang="ru-RU" dirty="0">
                <a:solidFill>
                  <a:srgbClr val="FFFF00"/>
                </a:solidFill>
                <a:latin typeface="Times New Roman" pitchFamily="18" charset="0"/>
                <a:cs typeface="Times New Roman" pitchFamily="18" charset="0"/>
              </a:rPr>
              <a:t>Технический прием, которым мяч вводится в </a:t>
            </a:r>
            <a:r>
              <a:rPr lang="ru-RU" altLang="ru-RU" dirty="0" smtClean="0">
                <a:solidFill>
                  <a:srgbClr val="FFFF00"/>
                </a:solidFill>
                <a:latin typeface="Times New Roman" pitchFamily="18" charset="0"/>
                <a:cs typeface="Times New Roman" pitchFamily="18" charset="0"/>
              </a:rPr>
              <a:t>игру</a:t>
            </a:r>
            <a:r>
              <a:rPr lang="ru-RU" altLang="ru-RU" b="1" dirty="0" smtClean="0">
                <a:solidFill>
                  <a:srgbClr val="FFFF00"/>
                </a:solidFill>
                <a:latin typeface="Times New Roman" pitchFamily="18" charset="0"/>
                <a:cs typeface="Times New Roman" pitchFamily="18" charset="0"/>
              </a:rPr>
              <a:t> </a:t>
            </a:r>
            <a:endParaRPr lang="ru-RU" b="1" dirty="0">
              <a:solidFill>
                <a:srgbClr val="FFFF00"/>
              </a:solidFill>
            </a:endParaRPr>
          </a:p>
        </p:txBody>
      </p:sp>
      <p:sp>
        <p:nvSpPr>
          <p:cNvPr id="5" name="Объект 4"/>
          <p:cNvSpPr>
            <a:spLocks noGrp="1"/>
          </p:cNvSpPr>
          <p:nvPr>
            <p:ph sz="quarter" idx="13"/>
          </p:nvPr>
        </p:nvSpPr>
        <p:spPr>
          <a:xfrm>
            <a:off x="179512" y="1268760"/>
            <a:ext cx="4163888" cy="4824536"/>
          </a:xfrm>
        </p:spPr>
        <p:txBody>
          <a:bodyPr>
            <a:normAutofit fontScale="92500" lnSpcReduction="20000"/>
          </a:bodyPr>
          <a:lstStyle/>
          <a:p>
            <a:r>
              <a:rPr lang="ru-RU" dirty="0"/>
              <a:t>Различают подачи снизу, используемые начинающими спортсменами, и подачи сверху, при этом мяч посылается на уровне выше головы. </a:t>
            </a:r>
          </a:p>
          <a:p>
            <a:r>
              <a:rPr lang="ru-RU" dirty="0"/>
              <a:t>Последние выполняются очень резко с направленным вперед кручением (нападающие удары), при этом в момент удара кисть «покрывает» мяч, или следует удар запястьем без вращения, в результате чего возникает неравномерная траектория полета (порхающая подача). Все подачи могут выполняться из положения боком и из фронтального положения по отношению к игровой площадке.</a:t>
            </a:r>
          </a:p>
          <a:p>
            <a:endParaRPr lang="ru-RU" dirty="0"/>
          </a:p>
        </p:txBody>
      </p:sp>
      <p:pic>
        <p:nvPicPr>
          <p:cNvPr id="10242" name="Picture 2" descr="http://img-2007-10.photosight.ru/05/233949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6110" y="1556792"/>
            <a:ext cx="4284345" cy="3888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5798924"/>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Поп-музыка</Template>
  <TotalTime>148</TotalTime>
  <Words>948</Words>
  <Application>Microsoft Office PowerPoint</Application>
  <PresentationFormat>Экран (4:3)</PresentationFormat>
  <Paragraphs>50</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Urban Pop</vt:lpstr>
      <vt:lpstr>Презентация на тему:  «Волейбол»</vt:lpstr>
      <vt:lpstr>Слайд 2</vt:lpstr>
      <vt:lpstr>История создания</vt:lpstr>
      <vt:lpstr>Международная федерация волейбола(ФИВБ)</vt:lpstr>
      <vt:lpstr>Слайд 5</vt:lpstr>
      <vt:lpstr>Игра ведётся сферическим мячом Окружность мяча   65-67см , Вес 260-280   гр. </vt:lpstr>
      <vt:lpstr>Пляжный волейбол</vt:lpstr>
      <vt:lpstr>Техника волейбола</vt:lpstr>
      <vt:lpstr>Подача - Технический прием, которым мяч вводится в игру </vt:lpstr>
      <vt:lpstr>Отражение подач </vt:lpstr>
      <vt:lpstr>Верхняя передача </vt:lpstr>
      <vt:lpstr>Нападающий удар </vt:lpstr>
      <vt:lpstr>Постановка блока </vt:lpstr>
      <vt:lpstr>Защита</vt:lpstr>
      <vt:lpstr>Волейбол на Олимпийских играх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zemtsova</dc:creator>
  <cp:lastModifiedBy>Admin</cp:lastModifiedBy>
  <cp:revision>16</cp:revision>
  <dcterms:created xsi:type="dcterms:W3CDTF">2013-12-19T08:09:06Z</dcterms:created>
  <dcterms:modified xsi:type="dcterms:W3CDTF">2014-05-13T09:02:42Z</dcterms:modified>
</cp:coreProperties>
</file>