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5" r:id="rId2"/>
    <p:sldId id="258" r:id="rId3"/>
    <p:sldId id="354" r:id="rId4"/>
    <p:sldId id="257" r:id="rId5"/>
    <p:sldId id="259" r:id="rId6"/>
    <p:sldId id="353" r:id="rId7"/>
    <p:sldId id="269" r:id="rId8"/>
    <p:sldId id="281" r:id="rId9"/>
    <p:sldId id="341" r:id="rId10"/>
    <p:sldId id="282" r:id="rId11"/>
    <p:sldId id="359" r:id="rId12"/>
    <p:sldId id="360" r:id="rId13"/>
    <p:sldId id="315" r:id="rId14"/>
    <p:sldId id="331" r:id="rId15"/>
    <p:sldId id="332" r:id="rId16"/>
    <p:sldId id="356" r:id="rId17"/>
    <p:sldId id="318" r:id="rId18"/>
    <p:sldId id="362" r:id="rId19"/>
    <p:sldId id="361" r:id="rId20"/>
    <p:sldId id="345" r:id="rId21"/>
    <p:sldId id="344" r:id="rId22"/>
    <p:sldId id="357" r:id="rId23"/>
    <p:sldId id="348" r:id="rId24"/>
    <p:sldId id="358" r:id="rId25"/>
    <p:sldId id="338" r:id="rId26"/>
    <p:sldId id="337" r:id="rId27"/>
    <p:sldId id="333" r:id="rId28"/>
    <p:sldId id="33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59" autoAdjust="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A822F-8C9A-4196-8F65-30CFD87449BC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9DDBA-12EC-4B5F-81B1-D640E763D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9DDBA-12EC-4B5F-81B1-D640E763D5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30090F93-8798-4EEF-BF2F-0B524BF509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8E0B-C3F2-421C-A900-04DDC902338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83FA-7D50-4C9C-8C33-9AE927A89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Моря и пустыни, Земля и Луна</a:t>
            </a:r>
            <a:b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Свет Солнца и снега лавины…</a:t>
            </a:r>
            <a:b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Природа сложна, но Природа одна.</a:t>
            </a:r>
            <a:b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Законы природы – едины!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08962" cy="647700"/>
          </a:xfrm>
        </p:spPr>
        <p:txBody>
          <a:bodyPr lIns="0" rIns="0" bIns="0" anchor="b">
            <a:noAutofit/>
          </a:bodyPr>
          <a:lstStyle/>
          <a:p>
            <a:r>
              <a:rPr lang="ru-RU" sz="4000" dirty="0">
                <a:effectLst/>
                <a:latin typeface="Arial" pitchFamily="34" charset="0"/>
                <a:cs typeface="Arial" pitchFamily="34" charset="0"/>
              </a:rPr>
              <a:t>Увеличение давления в природе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6525" y="1724025"/>
            <a:ext cx="7199313" cy="3762375"/>
          </a:xfrm>
        </p:spPr>
        <p:txBody>
          <a:bodyPr/>
          <a:lstStyle/>
          <a:p>
            <a:pPr marL="273050" indent="-273050">
              <a:buFontTx/>
              <a:buNone/>
            </a:pPr>
            <a:endParaRPr lang="ru-RU"/>
          </a:p>
        </p:txBody>
      </p:sp>
      <p:pic>
        <p:nvPicPr>
          <p:cNvPr id="77830" name="Picture 6" descr="C:\Мои документы\Мамина папка\Школа\07 класс Физика\Планы\Давление телеурок\Сергей\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268413"/>
            <a:ext cx="7451725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913"/>
            <a:ext cx="7920038" cy="719137"/>
          </a:xfrm>
        </p:spPr>
        <p:txBody>
          <a:bodyPr lIns="0" rIns="0" bIns="0" anchor="b">
            <a:normAutofit/>
          </a:bodyPr>
          <a:lstStyle/>
          <a:p>
            <a:r>
              <a:rPr lang="ru-RU" sz="4000" dirty="0">
                <a:effectLst/>
                <a:latin typeface="Arial" pitchFamily="34" charset="0"/>
                <a:cs typeface="Arial" pitchFamily="34" charset="0"/>
              </a:rPr>
              <a:t>Увеличение давления в природе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8113" y="1722438"/>
            <a:ext cx="7197725" cy="3762375"/>
          </a:xfrm>
        </p:spPr>
        <p:txBody>
          <a:bodyPr/>
          <a:lstStyle/>
          <a:p>
            <a:pPr marL="273050" indent="-273050">
              <a:buFontTx/>
              <a:buNone/>
            </a:pPr>
            <a:endParaRPr lang="ru-RU"/>
          </a:p>
        </p:txBody>
      </p:sp>
      <p:pic>
        <p:nvPicPr>
          <p:cNvPr id="75782" name="Picture 6" descr="C:\Мои документы\Мамина папка\Школа\07 класс Физика\Планы\Давление телеурок\Сергей\eagle.gif"/>
          <p:cNvPicPr>
            <a:picLocks noChangeAspect="1" noChangeArrowheads="1"/>
          </p:cNvPicPr>
          <p:nvPr/>
        </p:nvPicPr>
        <p:blipFill>
          <a:blip r:embed="rId2" cstate="print"/>
          <a:srcRect t="2051"/>
          <a:stretch>
            <a:fillRect/>
          </a:stretch>
        </p:blipFill>
        <p:spPr bwMode="auto">
          <a:xfrm>
            <a:off x="323850" y="1125538"/>
            <a:ext cx="8569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path path="rect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 descr="00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053957" cy="4071942"/>
          </a:xfrm>
          <a:prstGeom prst="rect">
            <a:avLst/>
          </a:prstGeom>
        </p:spPr>
      </p:pic>
      <p:pic>
        <p:nvPicPr>
          <p:cNvPr id="8" name="Рисунок 7" descr="aqua53.jpg"/>
          <p:cNvPicPr>
            <a:picLocks noChangeAspect="1"/>
          </p:cNvPicPr>
          <p:nvPr/>
        </p:nvPicPr>
        <p:blipFill>
          <a:blip r:embed="rId3" cstate="print"/>
          <a:srcRect l="33545" t="5696"/>
          <a:stretch>
            <a:fillRect/>
          </a:stretch>
        </p:blipFill>
        <p:spPr>
          <a:xfrm>
            <a:off x="5929322" y="0"/>
            <a:ext cx="3214678" cy="3548088"/>
          </a:xfrm>
          <a:prstGeom prst="rect">
            <a:avLst/>
          </a:prstGeom>
        </p:spPr>
      </p:pic>
      <p:pic>
        <p:nvPicPr>
          <p:cNvPr id="10" name="Рисунок 9" descr="p00027i.JPG"/>
          <p:cNvPicPr>
            <a:picLocks noChangeAspect="1"/>
          </p:cNvPicPr>
          <p:nvPr/>
        </p:nvPicPr>
        <p:blipFill>
          <a:blip r:embed="rId4" cstate="print"/>
          <a:srcRect l="19141"/>
          <a:stretch>
            <a:fillRect/>
          </a:stretch>
        </p:blipFill>
        <p:spPr>
          <a:xfrm>
            <a:off x="0" y="4071943"/>
            <a:ext cx="3071802" cy="2786057"/>
          </a:xfrm>
          <a:prstGeom prst="rect">
            <a:avLst/>
          </a:prstGeom>
        </p:spPr>
      </p:pic>
      <p:pic>
        <p:nvPicPr>
          <p:cNvPr id="9" name="Рисунок 8" descr="115_Rib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29" y="3571876"/>
            <a:ext cx="3143271" cy="2357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1802" y="500042"/>
            <a:ext cx="26432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Пиранья, рыбка-невеличка длиной 25-30 см, держит в страхе все живое в водах Амазонки.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214554"/>
            <a:ext cx="2786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Ёж сердитый, серый ёж, </a:t>
            </a:r>
            <a:br>
              <a:rPr lang="ru-RU" dirty="0"/>
            </a:br>
            <a:r>
              <a:rPr lang="ru-RU" dirty="0"/>
              <a:t>Ты куда, скажи, идёшь?</a:t>
            </a:r>
            <a:br>
              <a:rPr lang="ru-RU" dirty="0"/>
            </a:br>
            <a:r>
              <a:rPr lang="ru-RU" dirty="0"/>
              <a:t>Ты колючий весь такой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что </a:t>
            </a:r>
            <a:r>
              <a:rPr lang="ru-RU" dirty="0"/>
              <a:t>не взять тебя рукой! </a:t>
            </a:r>
            <a:br>
              <a:rPr lang="ru-RU" dirty="0"/>
            </a:br>
            <a:r>
              <a:rPr lang="ru-RU" dirty="0"/>
              <a:t>Почему же ёж колючий?</a:t>
            </a:r>
          </a:p>
        </p:txBody>
      </p:sp>
      <p:pic>
        <p:nvPicPr>
          <p:cNvPr id="3" name="Рисунок 2" descr="p408_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42852"/>
            <a:ext cx="6286544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Содержимое 3" descr="flowers-f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85728"/>
            <a:ext cx="6572296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вездеход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495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вездеход на гусениц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420938"/>
            <a:ext cx="4130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4213" y="571480"/>
            <a:ext cx="799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Давление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в технике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8" descr="вездеходы на шинах сверхнизкого давления серии СКС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785794"/>
            <a:ext cx="5214942" cy="3857652"/>
          </a:xfrm>
          <a:prstGeom prst="rect">
            <a:avLst/>
          </a:prstGeom>
        </p:spPr>
      </p:pic>
      <p:pic>
        <p:nvPicPr>
          <p:cNvPr id="8" name="Рисунок 7" descr="fishing2.jpg"/>
          <p:cNvPicPr>
            <a:picLocks noChangeAspect="1"/>
          </p:cNvPicPr>
          <p:nvPr/>
        </p:nvPicPr>
        <p:blipFill>
          <a:blip r:embed="rId3" cstate="print"/>
          <a:srcRect t="17778"/>
          <a:stretch>
            <a:fillRect/>
          </a:stretch>
        </p:blipFill>
        <p:spPr>
          <a:xfrm>
            <a:off x="5214942" y="2285992"/>
            <a:ext cx="3929058" cy="24229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4714884"/>
            <a:ext cx="7715304" cy="185738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условиях бездорожья, заболоченных участков, снежной целины хорошо зарекомендовали себя вездеходы, обладающие высокой проходимостью.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Спорт ATV вездеходы Kawasaki.jpg"/>
          <p:cNvPicPr>
            <a:picLocks noChangeAspect="1"/>
          </p:cNvPicPr>
          <p:nvPr/>
        </p:nvPicPr>
        <p:blipFill>
          <a:blip r:embed="rId4" cstate="print"/>
          <a:srcRect b="6818"/>
          <a:stretch>
            <a:fillRect/>
          </a:stretch>
        </p:blipFill>
        <p:spPr>
          <a:xfrm>
            <a:off x="5214943" y="1"/>
            <a:ext cx="3929058" cy="228599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85720" y="0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Вездеход на шинах сверхнизкого давления серии СКС-1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Практическое применение знаний об изменении давления: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R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3357586" cy="314327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3" descr="R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00562" y="1857364"/>
            <a:ext cx="3929090" cy="3571900"/>
          </a:xfrm>
          <a:prstGeom prst="rect">
            <a:avLst/>
          </a:prstGeom>
          <a:noFill/>
          <a:ln w="31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YPODER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14612" y="3000372"/>
            <a:ext cx="2457463" cy="1638303"/>
          </a:xfrm>
          <a:noFill/>
          <a:ln w="3175">
            <a:solidFill>
              <a:srgbClr val="000000"/>
            </a:solidFill>
          </a:ln>
        </p:spPr>
      </p:pic>
      <p:pic>
        <p:nvPicPr>
          <p:cNvPr id="11269" name="Picture 5" descr="2SCH1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49275"/>
            <a:ext cx="3602036" cy="2022469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70" name="Picture 6" descr="кноп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357694"/>
            <a:ext cx="1785950" cy="202247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73" name="Picture 9" descr="кусач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857496"/>
            <a:ext cx="2601913" cy="114300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75" name="Picture 11" descr="нож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5373688"/>
            <a:ext cx="2735263" cy="6477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80" name="Picture 16" descr="топор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7166"/>
            <a:ext cx="2428892" cy="2286016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283" name="Picture 19" descr="гвоздь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5600" y="4221163"/>
            <a:ext cx="2735263" cy="6477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" name="Содержимое 18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5368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9144000" cy="55006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1) У больного внезапно повысилось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….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резко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падает, возможны осадки.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3) Защитники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команды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«Динамо»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не выдержали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нападающих «Спартака».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 1.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35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 каких единицах измеряется давление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2643182"/>
            <a:ext cx="49292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1Н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 Па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1м</a:t>
            </a:r>
            <a:r>
              <a:rPr lang="ru-RU" sz="4400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 2.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{5D9B7E66-3425-4BF6-9D88-FDEF123337E5}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-10000"/>
          </a:blip>
          <a:srcRect b="17500"/>
          <a:stretch>
            <a:fillRect/>
          </a:stretch>
        </p:blipFill>
        <p:spPr>
          <a:xfrm>
            <a:off x="1142976" y="2714620"/>
            <a:ext cx="7076296" cy="2643206"/>
          </a:xfrm>
        </p:spPr>
      </p:pic>
      <p:sp>
        <p:nvSpPr>
          <p:cNvPr id="5" name="TextBox 4"/>
          <p:cNvSpPr txBox="1"/>
          <p:nvPr/>
        </p:nvSpPr>
        <p:spPr>
          <a:xfrm>
            <a:off x="428596" y="1285860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Какой кирпич оказывает большее давление?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429264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/>
              <a:t>  А              В            С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3: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 какой формуле рассчитать давление?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14620"/>
            <a:ext cx="7829576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А.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p=F/S</a:t>
            </a:r>
          </a:p>
          <a:p>
            <a:pPr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B. p=FS</a:t>
            </a:r>
          </a:p>
          <a:p>
            <a:pPr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C. p=S/F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 4.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 какой формуле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рассчитать силу?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2357430"/>
            <a:ext cx="378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8000" b="1" i="1" dirty="0" smtClean="0"/>
              <a:t>F=</a:t>
            </a:r>
            <a:endParaRPr lang="ru-RU" sz="8000" b="1" i="1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8000" b="1" i="1" dirty="0" smtClean="0"/>
              <a:t>F=</a:t>
            </a:r>
            <a:r>
              <a:rPr lang="en-US" sz="8000" b="1" i="1" dirty="0" err="1" smtClean="0"/>
              <a:t>pS</a:t>
            </a:r>
            <a:endParaRPr lang="en-US" sz="8000" b="1" i="1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8000" b="1" i="1" dirty="0" smtClean="0"/>
              <a:t>F=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786058"/>
            <a:ext cx="7143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6600" b="1" i="1" dirty="0" err="1" smtClean="0">
                <a:latin typeface="Times New Roman"/>
                <a:ea typeface="Times New Roman"/>
                <a:cs typeface="Raavi" pitchFamily="2"/>
              </a:rPr>
              <a:t>р</a:t>
            </a:r>
            <a:endParaRPr lang="ru-RU" sz="6600" b="1" i="1" dirty="0">
              <a:latin typeface="Times New Roman"/>
              <a:ea typeface="Times New Roman"/>
              <a:cs typeface="Raavi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143116"/>
            <a:ext cx="11430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6600" b="1" i="1" dirty="0">
                <a:latin typeface="Times New Roman"/>
                <a:ea typeface="Times New Roman"/>
                <a:cs typeface="Raavi" pitchFamily="2"/>
              </a:rPr>
              <a:t>S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1934" y="5500702"/>
            <a:ext cx="571504" cy="15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000496" y="3071810"/>
            <a:ext cx="561980" cy="952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000496" y="4500570"/>
            <a:ext cx="11430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b="1" i="1" dirty="0" smtClean="0">
                <a:latin typeface="Times New Roman"/>
                <a:ea typeface="Times New Roman"/>
                <a:cs typeface="Raavi" pitchFamily="2"/>
              </a:rPr>
              <a:t>p</a:t>
            </a:r>
            <a:endParaRPr lang="ru-RU" sz="6600" b="1" i="1" dirty="0">
              <a:latin typeface="Times New Roman"/>
              <a:ea typeface="Times New Roman"/>
              <a:cs typeface="Raavi" pitchFamily="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5286388"/>
            <a:ext cx="7143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b="1" i="1" dirty="0" smtClean="0">
                <a:latin typeface="Times New Roman"/>
                <a:ea typeface="Times New Roman"/>
                <a:cs typeface="Raavi" pitchFamily="2"/>
              </a:rPr>
              <a:t>S</a:t>
            </a:r>
            <a:endParaRPr lang="ru-RU" sz="6600" b="1" i="1" dirty="0">
              <a:latin typeface="Times New Roman"/>
              <a:ea typeface="Times New Roman"/>
              <a:cs typeface="Raav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Проверь себя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160593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вопроса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ответа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Итоги урока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С какой физической величиной вы познакомились сегодня на уроке?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такое давление?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8576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какой формуле находится давление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21495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Назовите единицы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давления?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i="1" dirty="0">
              <a:solidFill>
                <a:srgbClr val="C00000"/>
              </a:solidFill>
              <a:latin typeface="a_Timer(15%) Bashkir" pitchFamily="18" charset="-52"/>
            </a:endParaRPr>
          </a:p>
        </p:txBody>
      </p:sp>
      <p:pic>
        <p:nvPicPr>
          <p:cNvPr id="7" name="Содержимое 3" descr="logobigpchel.gif"/>
          <p:cNvPicPr>
            <a:picLocks noChangeAspect="1"/>
          </p:cNvPicPr>
          <p:nvPr/>
        </p:nvPicPr>
        <p:blipFill>
          <a:blip r:embed="rId2" cstate="print"/>
          <a:srcRect l="5558" t="5144" b="22841"/>
          <a:stretch>
            <a:fillRect/>
          </a:stretch>
        </p:blipFill>
        <p:spPr>
          <a:xfrm>
            <a:off x="7500958" y="357166"/>
            <a:ext cx="1214446" cy="1000132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600201"/>
            <a:ext cx="5857916" cy="13287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>
              <a:latin typeface="a_Timer(15%) Bashkir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55183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урок !!!!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Вот почему по тонкому льду человек передвигается ползком; провалившемуся под лед протягивают доску, лестницу.</a:t>
            </a:r>
          </a:p>
          <a:p>
            <a:pPr algn="just"/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 descr="Спасение человека на льду.jpg"/>
          <p:cNvPicPr>
            <a:picLocks noChangeAspect="1"/>
          </p:cNvPicPr>
          <p:nvPr/>
        </p:nvPicPr>
        <p:blipFill>
          <a:blip r:embed="rId2" cstate="print"/>
          <a:srcRect r="12611" b="7500"/>
          <a:stretch>
            <a:fillRect/>
          </a:stretch>
        </p:blipFill>
        <p:spPr>
          <a:xfrm>
            <a:off x="4023633" y="1071546"/>
            <a:ext cx="5120367" cy="3643338"/>
          </a:xfrm>
          <a:prstGeom prst="rect">
            <a:avLst/>
          </a:prstGeom>
        </p:spPr>
      </p:pic>
      <p:pic>
        <p:nvPicPr>
          <p:cNvPr id="8" name="Рисунок 7" descr="спасение провалившегося под лёд.jpg"/>
          <p:cNvPicPr>
            <a:picLocks noChangeAspect="1"/>
          </p:cNvPicPr>
          <p:nvPr/>
        </p:nvPicPr>
        <p:blipFill>
          <a:blip r:embed="rId3" cstate="print"/>
          <a:srcRect l="20548"/>
          <a:stretch>
            <a:fillRect/>
          </a:stretch>
        </p:blipFill>
        <p:spPr>
          <a:xfrm>
            <a:off x="0" y="1071546"/>
            <a:ext cx="4000496" cy="36433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5852" y="14285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Спасение утопающего.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Содержимое 3" descr="logobigpchel.gif"/>
          <p:cNvPicPr>
            <a:picLocks noChangeAspect="1"/>
          </p:cNvPicPr>
          <p:nvPr/>
        </p:nvPicPr>
        <p:blipFill>
          <a:blip r:embed="rId4" cstate="print"/>
          <a:srcRect l="5558" t="5144" b="22841"/>
          <a:stretch>
            <a:fillRect/>
          </a:stretch>
        </p:blipFill>
        <p:spPr>
          <a:xfrm>
            <a:off x="7643834" y="142852"/>
            <a:ext cx="1214446" cy="10001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_Timer(15%) Bashkir" pitchFamily="18" charset="-52"/>
              </a:rPr>
              <a:t>Выводы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357158" y="1785926"/>
            <a:ext cx="8064500" cy="4751387"/>
          </a:xfr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39999">
                <a:srgbClr val="85C2FF"/>
              </a:gs>
              <a:gs pos="39999">
                <a:srgbClr val="85C2FF"/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B w="101600" prst="riblet"/>
          </a:sp3d>
        </p:spPr>
        <p:txBody>
          <a:bodyPr/>
          <a:lstStyle/>
          <a:p>
            <a:r>
              <a:rPr lang="ru-RU" sz="4000" dirty="0">
                <a:solidFill>
                  <a:srgbClr val="990099"/>
                </a:solidFill>
              </a:rPr>
              <a:t>Чем </a:t>
            </a:r>
            <a:r>
              <a:rPr lang="ru-RU" sz="4000" dirty="0" smtClean="0">
                <a:solidFill>
                  <a:srgbClr val="990099"/>
                </a:solidFill>
              </a:rPr>
              <a:t>… </a:t>
            </a:r>
            <a:r>
              <a:rPr lang="ru-RU" sz="4000" dirty="0">
                <a:solidFill>
                  <a:srgbClr val="990099"/>
                </a:solidFill>
              </a:rPr>
              <a:t>площадь опоры, тем </a:t>
            </a:r>
            <a:r>
              <a:rPr lang="ru-RU" sz="4000" dirty="0" smtClean="0">
                <a:solidFill>
                  <a:srgbClr val="990099"/>
                </a:solidFill>
              </a:rPr>
              <a:t>… </a:t>
            </a:r>
            <a:r>
              <a:rPr lang="ru-RU" sz="4000" dirty="0">
                <a:solidFill>
                  <a:srgbClr val="990099"/>
                </a:solidFill>
              </a:rPr>
              <a:t>давление, производимое одной и той же силой на эту опору.</a:t>
            </a:r>
          </a:p>
          <a:p>
            <a:r>
              <a:rPr lang="ru-RU" sz="4000" dirty="0">
                <a:solidFill>
                  <a:srgbClr val="990099"/>
                </a:solidFill>
              </a:rPr>
              <a:t>Чем больше сила давления, тем давление </a:t>
            </a:r>
            <a:r>
              <a:rPr lang="ru-RU" sz="4000" dirty="0" smtClean="0">
                <a:solidFill>
                  <a:srgbClr val="990099"/>
                </a:solidFill>
              </a:rPr>
              <a:t>….</a:t>
            </a:r>
            <a:endParaRPr lang="ru-RU" sz="4000" dirty="0">
              <a:solidFill>
                <a:srgbClr val="990099"/>
              </a:solidFill>
            </a:endParaRPr>
          </a:p>
        </p:txBody>
      </p:sp>
      <p:pic>
        <p:nvPicPr>
          <p:cNvPr id="7" name="Содержимое 3" descr="logobigpchel.gif"/>
          <p:cNvPicPr>
            <a:picLocks noChangeAspect="1"/>
          </p:cNvPicPr>
          <p:nvPr/>
        </p:nvPicPr>
        <p:blipFill>
          <a:blip r:embed="rId2" cstate="print"/>
          <a:srcRect l="5558" t="5144" b="22841"/>
          <a:stretch>
            <a:fillRect/>
          </a:stretch>
        </p:blipFill>
        <p:spPr>
          <a:xfrm>
            <a:off x="7500958" y="357166"/>
            <a:ext cx="1214446" cy="10001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1) У больного внезапно повысилось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давление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Давление 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резко падает, возможны осадки. </a:t>
            </a:r>
          </a:p>
          <a:p>
            <a:pPr lvl="0">
              <a:buNone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3) Защитники команды «Динамо» не выдержали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давление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нападающих «Спартака».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«Серая шейка»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20" y="1285860"/>
            <a:ext cx="428628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…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Лиса действительно пришла через несколько дней, села на берегу и опять заговорила:</a:t>
            </a: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- Соскучилась я по тебе, уточка…Выходи сюда; а не хочешь, так я сама к тебе приду. Я не спесива…</a:t>
            </a: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 Лиса принялась ползти осторожно по льду к самой полынье.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Почему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лиса </a:t>
            </a:r>
            <a:r>
              <a:rPr lang="ru-RU" sz="2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осторожно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ползла по льду? </a:t>
            </a:r>
          </a:p>
        </p:txBody>
      </p:sp>
      <p:pic>
        <p:nvPicPr>
          <p:cNvPr id="4" name="Рисунок 3" descr="серая шейка.jpg"/>
          <p:cNvPicPr>
            <a:picLocks noChangeAspect="1"/>
          </p:cNvPicPr>
          <p:nvPr/>
        </p:nvPicPr>
        <p:blipFill>
          <a:blip r:embed="rId3" cstate="print"/>
          <a:srcRect l="10389" r="3896"/>
          <a:stretch>
            <a:fillRect/>
          </a:stretch>
        </p:blipFill>
        <p:spPr>
          <a:xfrm>
            <a:off x="285720" y="1357298"/>
            <a:ext cx="4429188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8929718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_Timer(15%) Bashkir" pitchFamily="18" charset="-52"/>
              </a:rPr>
              <a:t/>
            </a:r>
            <a:br>
              <a:rPr lang="ru-RU" b="1" i="1" dirty="0" smtClean="0">
                <a:latin typeface="a_Timer(15%) Bashkir" pitchFamily="18" charset="-52"/>
              </a:rPr>
            </a:br>
            <a:r>
              <a:rPr lang="ru-RU" sz="6600" b="1" dirty="0" smtClean="0">
                <a:latin typeface="Arial" pitchFamily="34" charset="0"/>
                <a:cs typeface="Arial" pitchFamily="34" charset="0"/>
              </a:rPr>
              <a:t>Давление.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14356"/>
            <a:ext cx="8785225" cy="581026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Давить</a:t>
            </a:r>
            <a:r>
              <a:rPr lang="ru-RU" sz="4400" b="1" i="1" dirty="0">
                <a:latin typeface="Arial" pitchFamily="34" charset="0"/>
                <a:cs typeface="Arial" pitchFamily="34" charset="0"/>
              </a:rPr>
              <a:t> – «гнести, нагнетать, пригнетать, угнетать, жать, сжимать, нажимать, прижимать, обременять тяжестью, жать силою» </a:t>
            </a:r>
            <a:r>
              <a:rPr lang="ru-RU" sz="4400" b="1" i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В.Даль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)   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>
                <a:latin typeface="Arial" pitchFamily="34" charset="0"/>
                <a:cs typeface="Arial" pitchFamily="34" charset="0"/>
              </a:rPr>
              <a:t>Что такое сила? </a:t>
            </a:r>
          </a:p>
          <a:p>
            <a:pPr lvl="0"/>
            <a:r>
              <a:rPr lang="ru-RU" sz="4400" dirty="0">
                <a:latin typeface="Arial" pitchFamily="34" charset="0"/>
                <a:cs typeface="Arial" pitchFamily="34" charset="0"/>
              </a:rPr>
              <a:t>Какие силы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зависят от массы тела? 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r>
              <a:rPr lang="ru-RU" sz="4400" dirty="0">
                <a:latin typeface="Arial" pitchFamily="34" charset="0"/>
                <a:cs typeface="Arial" pitchFamily="34" charset="0"/>
              </a:rPr>
              <a:t>От чего зависит результат действия силы?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Блез Паскаль</a:t>
            </a:r>
            <a:endParaRPr lang="en-US" sz="6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736"/>
            <a:ext cx="3929090" cy="511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71490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Знания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, не рожденные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 опытом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бесплодны и полны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ошибок »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Леонардо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 Винчи.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en-US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408</Words>
  <Application>Microsoft Office PowerPoint</Application>
  <PresentationFormat>Экран (4:3)</PresentationFormat>
  <Paragraphs>86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«Серая шейка»</vt:lpstr>
      <vt:lpstr> Давление. </vt:lpstr>
      <vt:lpstr>Слайд 6</vt:lpstr>
      <vt:lpstr>Повторение</vt:lpstr>
      <vt:lpstr>Блез Паскаль</vt:lpstr>
      <vt:lpstr>«Знания, не рожденные   опытом,  бесплодны и полны ошибок »                  Леонардо да Винчи.  </vt:lpstr>
      <vt:lpstr>Слайд 10</vt:lpstr>
      <vt:lpstr>Увеличение давления в природе</vt:lpstr>
      <vt:lpstr>Увеличение давления в природе</vt:lpstr>
      <vt:lpstr>Слайд 13</vt:lpstr>
      <vt:lpstr>Слайд 14</vt:lpstr>
      <vt:lpstr>Слайд 15</vt:lpstr>
      <vt:lpstr>Слайд 16</vt:lpstr>
      <vt:lpstr>Слайд 17</vt:lpstr>
      <vt:lpstr>Практическое применение знаний об изменении давления:</vt:lpstr>
      <vt:lpstr>Слайд 19</vt:lpstr>
      <vt:lpstr>Задание  1.</vt:lpstr>
      <vt:lpstr>Задание  2.</vt:lpstr>
      <vt:lpstr>Задание 3:  По какой формуле рассчитать давление?</vt:lpstr>
      <vt:lpstr>Задание  4.</vt:lpstr>
      <vt:lpstr>Проверь себя</vt:lpstr>
      <vt:lpstr>Итоги урока</vt:lpstr>
      <vt:lpstr>Слайд 26</vt:lpstr>
      <vt:lpstr>Слайд 27</vt:lpstr>
      <vt:lpstr>Выводы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29.01.08      Классная работа</dc:title>
  <dc:creator>Microsoft Windows XP SP3</dc:creator>
  <cp:lastModifiedBy>Admin</cp:lastModifiedBy>
  <cp:revision>82</cp:revision>
  <dcterms:created xsi:type="dcterms:W3CDTF">2008-01-29T00:18:16Z</dcterms:created>
  <dcterms:modified xsi:type="dcterms:W3CDTF">2014-03-18T14:07:36Z</dcterms:modified>
</cp:coreProperties>
</file>