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7" r:id="rId5"/>
    <p:sldId id="258" r:id="rId6"/>
    <p:sldId id="264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1700808"/>
            <a:ext cx="9731006" cy="1793167"/>
          </a:xfrm>
        </p:spPr>
        <p:txBody>
          <a:bodyPr/>
          <a:lstStyle/>
          <a:p>
            <a:r>
              <a:rPr lang="ru-RU" sz="4800" dirty="0" smtClean="0"/>
              <a:t>Проводники и диэлектрики. </a:t>
            </a:r>
            <a:r>
              <a:rPr lang="ru-RU" dirty="0" smtClean="0"/>
              <a:t>Электроскоп.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5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24936" cy="1143000"/>
          </a:xfrm>
        </p:spPr>
        <p:txBody>
          <a:bodyPr/>
          <a:lstStyle/>
          <a:p>
            <a:r>
              <a:rPr lang="ru-RU" dirty="0" smtClean="0"/>
              <a:t>Вещество по отношению к электрическим зарядам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348880"/>
            <a:ext cx="4320480" cy="792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Диэлектрик 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067944" y="1979057"/>
            <a:ext cx="4680520" cy="190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i="1" dirty="0" smtClean="0"/>
              <a:t>-это вещество, по которому электрический заряд не может передаваться от одного тела к другому.</a:t>
            </a:r>
            <a:endParaRPr lang="ru-RU" sz="3200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3568" y="4221088"/>
            <a:ext cx="30963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Проводник</a:t>
            </a:r>
            <a:endParaRPr lang="ru-RU" sz="3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95936" y="4365104"/>
            <a:ext cx="4680520" cy="190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i="1" dirty="0" smtClean="0"/>
              <a:t>-это вещество, по которому электрический заряд легко передается от одного тела к другому.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0089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24936" cy="1143000"/>
          </a:xfrm>
        </p:spPr>
        <p:txBody>
          <a:bodyPr/>
          <a:lstStyle/>
          <a:p>
            <a:r>
              <a:rPr lang="ru-RU" dirty="0" smtClean="0"/>
              <a:t>Приборы для обнаружения электрического заряда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348880"/>
            <a:ext cx="4320480" cy="792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Электроскоп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90152" y="2276872"/>
            <a:ext cx="4680520" cy="190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i="1" dirty="0" smtClean="0"/>
              <a:t>-это простейший прибор для обнаружения электрического заряда (электризации).</a:t>
            </a:r>
            <a:endParaRPr lang="ru-RU" sz="3200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3568" y="4221088"/>
            <a:ext cx="30963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Электрометр</a:t>
            </a:r>
            <a:endParaRPr lang="ru-RU" sz="3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90152" y="4384451"/>
            <a:ext cx="4680520" cy="190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i="1" dirty="0" smtClean="0"/>
              <a:t>-это вид электроскопа, в котором вместо листочков используется стрелка.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54401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3-tub-ru.yandex.net/i?id=72115924-58-72&amp;n=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2" t="5035" r="45759"/>
          <a:stretch/>
        </p:blipFill>
        <p:spPr bwMode="auto">
          <a:xfrm>
            <a:off x="539552" y="2588115"/>
            <a:ext cx="2304256" cy="3669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6012160" y="2509984"/>
            <a:ext cx="2364854" cy="3765811"/>
            <a:chOff x="0" y="0"/>
            <a:chExt cx="797859" cy="1353670"/>
          </a:xfrm>
        </p:grpSpPr>
        <p:pic>
          <p:nvPicPr>
            <p:cNvPr id="6" name="Рисунок 5" descr="http://im3-tub-ru.yandex.net/i?id=72115924-58-72&amp;n=2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92" t="5035" r="45759"/>
            <a:stretch/>
          </p:blipFill>
          <p:spPr bwMode="auto">
            <a:xfrm>
              <a:off x="0" y="0"/>
              <a:ext cx="797859" cy="1353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Рисунок 6" descr="http://im3-tub-ru.yandex.net/i?id=72115924-58-72&amp;n=2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99" t="43416" r="67814" b="35195"/>
            <a:stretch/>
          </p:blipFill>
          <p:spPr bwMode="auto">
            <a:xfrm>
              <a:off x="251012" y="645459"/>
              <a:ext cx="313764" cy="3048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188640"/>
            <a:ext cx="8424936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Приборы для обнаружения электрического заряда</a:t>
            </a: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3276364" cy="792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Электроскоп</a:t>
            </a:r>
            <a:endParaRPr lang="ru-RU" sz="32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804175" y="2060848"/>
            <a:ext cx="2593987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Электрометр</a:t>
            </a:r>
            <a:endParaRPr lang="ru-RU" sz="32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218668" y="3729223"/>
            <a:ext cx="2490" cy="113993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7" idx="3"/>
          </p:cNvCxnSpPr>
          <p:nvPr/>
        </p:nvCxnSpPr>
        <p:spPr>
          <a:xfrm>
            <a:off x="6756160" y="4005064"/>
            <a:ext cx="929996" cy="724506"/>
          </a:xfrm>
          <a:prstGeom prst="line">
            <a:avLst/>
          </a:prstGeom>
          <a:ln w="476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2987824" y="1778026"/>
            <a:ext cx="3024339" cy="4409703"/>
            <a:chOff x="-103848" y="-398601"/>
            <a:chExt cx="1453877" cy="2299688"/>
          </a:xfrm>
        </p:grpSpPr>
        <p:sp>
          <p:nvSpPr>
            <p:cNvPr id="21" name="Скругленный прямоугольник 20"/>
            <p:cNvSpPr/>
            <p:nvPr/>
          </p:nvSpPr>
          <p:spPr>
            <a:xfrm rot="5400000">
              <a:off x="-460591" y="135469"/>
              <a:ext cx="2250440" cy="1280795"/>
            </a:xfrm>
            <a:prstGeom prst="round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2" name="Поле 72"/>
            <p:cNvSpPr txBox="1"/>
            <p:nvPr/>
          </p:nvSpPr>
          <p:spPr>
            <a:xfrm>
              <a:off x="-103848" y="-398601"/>
              <a:ext cx="1453877" cy="18370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i="1" u="sng" dirty="0">
                  <a:solidFill>
                    <a:srgbClr val="984806"/>
                  </a:solidFill>
                  <a:effectLst/>
                  <a:latin typeface="Times New Roman"/>
                  <a:ea typeface="Calibri"/>
                  <a:cs typeface="Times New Roman"/>
                </a:rPr>
                <a:t>Различия</a:t>
              </a:r>
              <a:r>
                <a:rPr lang="ru-RU" sz="2800" u="sng" dirty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 </a:t>
              </a:r>
              <a:endParaRPr lang="ru-RU" sz="2800" u="sng" dirty="0" smtClean="0">
                <a:solidFill>
                  <a:srgbClr val="984806"/>
                </a:solidFill>
                <a:effectLst/>
                <a:ea typeface="Calibri"/>
                <a:cs typeface="Times New Roman"/>
              </a:endParaRPr>
            </a:p>
            <a:p>
              <a:pPr marL="228600" indent="-228600" algn="ctr">
                <a:lnSpc>
                  <a:spcPct val="115000"/>
                </a:lnSpc>
                <a:spcAft>
                  <a:spcPts val="1000"/>
                </a:spcAft>
                <a:buAutoNum type="arabicPeriod"/>
              </a:pPr>
              <a:r>
                <a:rPr lang="ru-RU" sz="2000" dirty="0" smtClean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В электроскопе используются листочки, а в электрометре стрелка и шкала. </a:t>
              </a:r>
            </a:p>
            <a:p>
              <a:pPr marL="228600" indent="-228600" algn="ctr">
                <a:lnSpc>
                  <a:spcPct val="115000"/>
                </a:lnSpc>
                <a:spcAft>
                  <a:spcPts val="1000"/>
                </a:spcAft>
                <a:buAutoNum type="arabicPeriod"/>
              </a:pPr>
              <a:r>
                <a:rPr lang="ru-RU" sz="2000" dirty="0" smtClean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Электрометр предназначен для измерения заряда, а электроскоп для его обнаружения. </a:t>
              </a:r>
              <a:r>
                <a:rPr lang="ru-RU" sz="2000" b="1" u="none" strike="noStrike" dirty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 </a:t>
              </a:r>
              <a:endParaRPr lang="ru-RU" sz="20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u="none" strike="noStrike" dirty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 </a:t>
              </a:r>
              <a:endParaRPr lang="ru-RU" sz="20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 u="none" strike="noStrike" dirty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 dirty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 dirty="0">
                  <a:solidFill>
                    <a:srgbClr val="984806"/>
                  </a:solidFill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38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119675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Образец № 1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8620" y="479715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Образец № 3</a:t>
            </a:r>
            <a:endParaRPr lang="ru-RU" sz="3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96609" y="2852936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Образец № 2</a:t>
            </a:r>
            <a:endParaRPr lang="ru-RU" sz="32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985614" y="1384501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проводник</a:t>
            </a:r>
            <a:endParaRPr lang="ru-RU" sz="32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292080" y="2996952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диэлектрик</a:t>
            </a:r>
            <a:endParaRPr lang="ru-RU" sz="32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436096" y="5013176"/>
            <a:ext cx="338437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д</a:t>
            </a:r>
            <a:r>
              <a:rPr lang="ru-RU" sz="3200" dirty="0" smtClean="0"/>
              <a:t>иэлектрик</a:t>
            </a:r>
          </a:p>
        </p:txBody>
      </p:sp>
    </p:spTree>
    <p:extLst>
      <p:ext uri="{BB962C8B-B14F-4D97-AF65-F5344CB8AC3E}">
        <p14:creationId xmlns:p14="http://schemas.microsoft.com/office/powerpoint/2010/main" val="329121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512511" cy="1143000"/>
          </a:xfrm>
        </p:spPr>
        <p:txBody>
          <a:bodyPr/>
          <a:lstStyle/>
          <a:p>
            <a:r>
              <a:rPr lang="ru-RU" dirty="0" smtClean="0"/>
              <a:t>Проверка гипотезы</a:t>
            </a:r>
            <a:endParaRPr lang="ru-RU" dirty="0"/>
          </a:p>
        </p:txBody>
      </p:sp>
      <p:sp>
        <p:nvSpPr>
          <p:cNvPr id="4" name="Поле 18"/>
          <p:cNvSpPr txBox="1"/>
          <p:nvPr/>
        </p:nvSpPr>
        <p:spPr>
          <a:xfrm>
            <a:off x="2678902" y="836712"/>
            <a:ext cx="4531250" cy="56451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Пластмасса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Дерево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Алюминий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Стекло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Железо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Резина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Медь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Эбонит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Вода </a:t>
            </a: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Тело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человека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u="none" strike="noStrike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u="none" strike="noStrike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u="none" strike="noStrike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Поле 20"/>
          <p:cNvSpPr txBox="1"/>
          <p:nvPr/>
        </p:nvSpPr>
        <p:spPr>
          <a:xfrm rot="5400000">
            <a:off x="-802371" y="3186748"/>
            <a:ext cx="5472608" cy="772538"/>
          </a:xfrm>
          <a:prstGeom prst="rect">
            <a:avLst/>
          </a:prstGeom>
          <a:noFill/>
          <a:ln w="635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spc="800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ПРОВОДНИК</a:t>
            </a:r>
            <a:endParaRPr lang="ru-RU" sz="3200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Поле 20"/>
          <p:cNvSpPr txBox="1"/>
          <p:nvPr/>
        </p:nvSpPr>
        <p:spPr>
          <a:xfrm rot="5400000">
            <a:off x="5016036" y="3357542"/>
            <a:ext cx="5501090" cy="772538"/>
          </a:xfrm>
          <a:prstGeom prst="rect">
            <a:avLst/>
          </a:prstGeom>
          <a:noFill/>
          <a:ln w="635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spc="800" dirty="0" smtClean="0">
                <a:solidFill>
                  <a:schemeClr val="accent1">
                    <a:lumMod val="75000"/>
                  </a:schemeClr>
                </a:solidFill>
                <a:effectLst/>
                <a:ea typeface="Calibri"/>
                <a:cs typeface="Times New Roman"/>
              </a:rPr>
              <a:t>ДИЭЛЕКТРИК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84806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228184" y="1196753"/>
            <a:ext cx="115212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32140" y="1772816"/>
            <a:ext cx="1548172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32140" y="2924944"/>
            <a:ext cx="1548172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32140" y="4005064"/>
            <a:ext cx="1548172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893932" y="5157192"/>
            <a:ext cx="148638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320203" y="2276872"/>
            <a:ext cx="1282819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320203" y="3429001"/>
            <a:ext cx="1730922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20203" y="4509120"/>
            <a:ext cx="1730922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45682" y="5661249"/>
            <a:ext cx="173463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320203" y="6237312"/>
            <a:ext cx="1091234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1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1960" y="145086"/>
            <a:ext cx="9324528" cy="1143000"/>
          </a:xfrm>
        </p:spPr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электроБезопасности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1196752"/>
            <a:ext cx="7373752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Проводя </a:t>
            </a:r>
            <a:r>
              <a:rPr lang="ru-RU" sz="3200" dirty="0" err="1" smtClean="0"/>
              <a:t>электроработы</a:t>
            </a:r>
            <a:r>
              <a:rPr lang="ru-RU" sz="3200" dirty="0" smtClean="0"/>
              <a:t> необходимо знать с какому классом веществ происходит контакт.</a:t>
            </a:r>
            <a:endParaRPr lang="ru-RU" sz="32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619672" y="2852936"/>
            <a:ext cx="727280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Для исключения нежелательной проводимости между двумя проводниками должен быть диэлектрик.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55776" y="5085184"/>
            <a:ext cx="61022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Для осуществления стекания заряда с трущихся деталей используется заземление.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73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365104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Учебник с 56 (22);</a:t>
            </a:r>
          </a:p>
          <a:p>
            <a:r>
              <a:rPr lang="ru-RU" sz="2800" dirty="0" smtClean="0"/>
              <a:t>Выполнить макет плаката по электробезопасности и предложить место, где его можно разместить.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215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193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Проводники и диэлектрики. Электроскоп.</vt:lpstr>
      <vt:lpstr>Вещество по отношению к электрическим зарядам</vt:lpstr>
      <vt:lpstr>Приборы для обнаружения электрического заряда</vt:lpstr>
      <vt:lpstr>Презентация PowerPoint</vt:lpstr>
      <vt:lpstr>Выводы</vt:lpstr>
      <vt:lpstr>Проверка гипотезы</vt:lpstr>
      <vt:lpstr>Правила электроБезопасности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Электризация тел.</dc:title>
  <dc:creator>Алексей</dc:creator>
  <cp:lastModifiedBy>Алексей</cp:lastModifiedBy>
  <cp:revision>10</cp:revision>
  <dcterms:created xsi:type="dcterms:W3CDTF">2013-11-24T19:23:55Z</dcterms:created>
  <dcterms:modified xsi:type="dcterms:W3CDTF">2013-11-26T14:07:29Z</dcterms:modified>
</cp:coreProperties>
</file>