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285860"/>
            <a:ext cx="7406640" cy="235472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«Электрический ток. Источники электрического тока. Электрическая цепь».</a:t>
            </a:r>
            <a:endParaRPr lang="ru-RU" sz="4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4357694"/>
            <a:ext cx="7406640" cy="17526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Тематические тестовые задания</a:t>
            </a:r>
          </a:p>
          <a:p>
            <a:pPr algn="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 класс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357298"/>
            <a:ext cx="7498080" cy="57150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 9. Где используются следующие устройства?</a:t>
            </a:r>
            <a:endParaRPr lang="ru-RU" sz="1800" b="1" dirty="0"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2571744"/>
          <a:ext cx="7499350" cy="1285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Устройство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Применение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А) гальванический элемент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Б) фотоэлемент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В) аккумулятор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Автомобиль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«лентяйка» телевизора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Солнечная батарея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14480" y="4786322"/>
          <a:ext cx="6096000" cy="7416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5715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29311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А1 - 4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2 - 3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 3 - 2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 4 - 3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 5 - 1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 6 - 7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 7 - 1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 8 - 234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 9 - 231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А1 - 3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2 - 3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 3 - 4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 4 - 3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 5 - 6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 6 - 4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 7 - 1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 8 - 234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 9 - 231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785794"/>
          <a:ext cx="7499350" cy="38455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1. Чтобы в проводнике существовал электрический ток,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необходимо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1. Электрическим током называется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Создать в нем электрическое поле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в нем свободных заряженных частиц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Создать в нем электрические заряды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в нем свободных заряженных частиц и электрического поля.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Тепловое движение заряженных частиц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Беспорядочное движение заряженных частиц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Упорядоченное движение заряженных  частиц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Механическое движение заряженных частиц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2969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2. Устройство, преобразующее энергию какого-либо вида в электрическую,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называют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2. Для чего необходимы источники электрической энергии?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Реостатом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Аккумулятором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Источником тока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конденсатором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1) Создавать и поддерживать в проводниках электрическое поле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2) Создавать электрический ток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3) Поддерживать электрический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ток в течении длительного времени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4) Чтобы в проводниках возникли свободные заряженные частицы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24739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3. В гальваническом элементе разделение частиц происходит за счет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3. Какие из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перечисленных ниже элементов не относятся к гальваническому элементу?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Механической энергии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Внутренней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энергии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Химической энергии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Электрической энергии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Цинковый сосуд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Угольный стержень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Клейстер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диск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27482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4. Чертеж, на котором изображены способы соединения элементов в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цепь, называют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4. Из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каких основных частей состоит любая электрическая цепь?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Рисунок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Графиком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Схема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Блок-схема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источник, потребитель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Потребители и провода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Источник, потребитель, провода, замыкающее устройство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 и провода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428604"/>
          <a:ext cx="7499350" cy="38455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5. На рисунке представлены условные обозначения элементов цепи. Под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каким номером изображен гальванический элемент?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5. На рисунке представлены условные обозначения элементов цепи. Под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каким номером изображено замыкающее устройство?</a:t>
                      </a:r>
                      <a:endParaRPr lang="ru-RU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357694"/>
            <a:ext cx="438954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571480"/>
          <a:ext cx="7499350" cy="32969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6. Под каким номером изображен потребитель электрической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энергии?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6. Под каким номером изображено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пересечение проводников?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071942"/>
            <a:ext cx="438954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214422"/>
          <a:ext cx="7499350" cy="24739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7. Какого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элемента нет в изображенной на рисунке цепи?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7. Электрический ток в проводниках обусловлен движением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Электрического звонка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Электрической лампы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Выключателя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Источника тока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Электронов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Протонов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Электронов и дырок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ионов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929066"/>
            <a:ext cx="274193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736"/>
            <a:ext cx="7498080" cy="50006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 8. Установите соответствие между элементом цепи и его названием.</a:t>
            </a:r>
            <a:b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2285992"/>
          <a:ext cx="7497764" cy="1559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8882"/>
                <a:gridCol w="37488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Назначение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Элемент цепи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создание электрического поля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Б) потребитель электроэнергии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В) выключение цепи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Провода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Аккумулятор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Звонок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кнопка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85918" y="4857760"/>
          <a:ext cx="6096000" cy="7416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510</Words>
  <PresentationFormat>Экран (4:3)</PresentationFormat>
  <Paragraphs>145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«Электрический ток. Источники электрического тока. Электрическая цепь».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А 8. Установите соответствие между элементом цепи и его названием. </vt:lpstr>
      <vt:lpstr>А 9. Где используются следующие устройства?</vt:lpstr>
      <vt:lpstr>Проверь себя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«Электрический ток. Источники электрического тока. Электрическая цепь».</dc:title>
  <cp:lastModifiedBy>лицей</cp:lastModifiedBy>
  <cp:revision>18</cp:revision>
  <dcterms:modified xsi:type="dcterms:W3CDTF">2005-12-31T23:49:10Z</dcterms:modified>
</cp:coreProperties>
</file>