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0F238-6276-4B5A-AD9D-7CCD209D0816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19C5B-0689-4AEF-8FBE-0457AC3BC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490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1D66A-25BB-4889-8E2B-80FAD3B77AA2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F0EF-52B3-40F0-B264-E5AFF82B4F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36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5C22E-1B77-4614-B7F4-62BE33B7A09F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6CEBB-2C60-402F-9154-828F84789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48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D48AF-0E60-4E1E-AAC5-8552512FA7C9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5297F-96E8-4880-BE28-ADB1A2029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54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9D685-D910-41F4-8DCA-6AA8315C0F2B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1019A-F415-4F11-AB11-96BE0727A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61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97929-6FF9-4143-89A1-9339329BC71D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A2038-E47A-4B9D-838C-19BB640029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618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86B3F-1F20-47CA-ABE2-18134C5A5E12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F3C09-0455-4DC5-B70E-84508FB90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582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5BF8E-8189-4EA5-BD45-2C8BFE977BC3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420AD-F8C5-44BB-BCC8-4336C36FF7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582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D968B-16FD-4EB5-B3B8-F7EB0E0C07EB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290CE-DD3E-46FA-B129-9C88766334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29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3ADB0-AA13-4D6B-B96D-EE115F939826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23944-87DB-433E-BC91-77CA17841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555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55541-51D6-4662-8D09-864CEA2A64B7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0AE17-F666-4903-BCEC-D7D728614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36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436944-B658-4718-A051-7F5121342DF9}" type="datetimeFigureOut">
              <a:rPr lang="ru-RU"/>
              <a:pPr>
                <a:defRPr/>
              </a:pPr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E2FA75-2DDB-4F37-AAB8-F9E3B98B0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2052" name="Picture 2" descr="C:\Users\РЕТ\Desktop\Публичная презентация результатов педагогической деятельности и инновационной работы\Слайд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979613" y="36449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3076" name="Picture 2" descr="C:\Users\РЕТ\Desktop\Публичная презентация результатов педагогической деятельности и инновационной работы\Слайд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4100" name="Picture 2" descr="C:\Users\РЕТ\Desktop\Публичная презентация результатов педагогической деятельности и инновационной работы\Слайд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5124" name="Picture 2" descr="C:\Users\РЕТ\Desktop\Публичная презентация результатов педагогической деятельности и инновационной работы\Слайд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6148" name="Picture 2" descr="C:\Users\РЕТ\Desktop\Публичная презентация результатов педагогической деятельности и инновационной работы\Слайд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7172" name="Picture 2" descr="C:\Users\РЕТ\Desktop\Публичная презентация результатов педагогической деятельности и инновационной работы\Слайд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8196" name="Picture 2" descr="C:\Users\РЕТ\Desktop\Публичная презентация результатов педагогической деятельности и инновационной работы\Слайд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Calibri</vt:lpstr>
      <vt:lpstr>Arial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РЕТ</dc:creator>
  <cp:lastModifiedBy>школа</cp:lastModifiedBy>
  <cp:revision>2</cp:revision>
  <dcterms:created xsi:type="dcterms:W3CDTF">2014-04-03T05:48:06Z</dcterms:created>
  <dcterms:modified xsi:type="dcterms:W3CDTF">2014-04-03T10:51:09Z</dcterms:modified>
</cp:coreProperties>
</file>